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380" r:id="rId5"/>
    <p:sldId id="381" r:id="rId6"/>
    <p:sldId id="360" r:id="rId7"/>
    <p:sldId id="377" r:id="rId8"/>
    <p:sldId id="378" r:id="rId9"/>
    <p:sldId id="379" r:id="rId10"/>
    <p:sldId id="329" r:id="rId11"/>
    <p:sldId id="330" r:id="rId12"/>
    <p:sldId id="331" r:id="rId13"/>
    <p:sldId id="291" r:id="rId14"/>
    <p:sldId id="292" r:id="rId15"/>
    <p:sldId id="361" r:id="rId16"/>
    <p:sldId id="334" r:id="rId17"/>
    <p:sldId id="342" r:id="rId18"/>
    <p:sldId id="326" r:id="rId19"/>
    <p:sldId id="354" r:id="rId20"/>
    <p:sldId id="349" r:id="rId21"/>
    <p:sldId id="350" r:id="rId22"/>
    <p:sldId id="351" r:id="rId23"/>
    <p:sldId id="352" r:id="rId24"/>
    <p:sldId id="293" r:id="rId25"/>
    <p:sldId id="327" r:id="rId26"/>
    <p:sldId id="340" r:id="rId27"/>
    <p:sldId id="341" r:id="rId28"/>
    <p:sldId id="344" r:id="rId29"/>
    <p:sldId id="370" r:id="rId30"/>
    <p:sldId id="339" r:id="rId31"/>
    <p:sldId id="355" r:id="rId32"/>
    <p:sldId id="343" r:id="rId33"/>
    <p:sldId id="356" r:id="rId34"/>
    <p:sldId id="358" r:id="rId35"/>
    <p:sldId id="357" r:id="rId36"/>
    <p:sldId id="353" r:id="rId37"/>
    <p:sldId id="364" r:id="rId38"/>
    <p:sldId id="362" r:id="rId39"/>
    <p:sldId id="338" r:id="rId40"/>
    <p:sldId id="337" r:id="rId41"/>
    <p:sldId id="335" r:id="rId42"/>
    <p:sldId id="336" r:id="rId43"/>
    <p:sldId id="366" r:id="rId44"/>
    <p:sldId id="371" r:id="rId45"/>
    <p:sldId id="373" r:id="rId46"/>
    <p:sldId id="367" r:id="rId47"/>
    <p:sldId id="37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6" userDrawn="1">
          <p15:clr>
            <a:srgbClr val="A4A3A4"/>
          </p15:clr>
        </p15:guide>
        <p15:guide id="2" orient="horz" pos="971" userDrawn="1">
          <p15:clr>
            <a:srgbClr val="A4A3A4"/>
          </p15:clr>
        </p15:guide>
        <p15:guide id="3" orient="horz" pos="326" userDrawn="1">
          <p15:clr>
            <a:srgbClr val="A4A3A4"/>
          </p15:clr>
        </p15:guide>
        <p15:guide id="4" orient="horz" pos="4144" userDrawn="1">
          <p15:clr>
            <a:srgbClr val="A4A3A4"/>
          </p15:clr>
        </p15:guide>
        <p15:guide id="5" orient="horz" pos="187" userDrawn="1">
          <p15:clr>
            <a:srgbClr val="A4A3A4"/>
          </p15:clr>
        </p15:guide>
        <p15:guide id="6" orient="horz" pos="958" userDrawn="1">
          <p15:clr>
            <a:srgbClr val="A4A3A4"/>
          </p15:clr>
        </p15:guide>
        <p15:guide id="7" pos="7296" userDrawn="1">
          <p15:clr>
            <a:srgbClr val="A4A3A4"/>
          </p15:clr>
        </p15:guide>
        <p15:guide id="8" pos="768" userDrawn="1">
          <p15:clr>
            <a:srgbClr val="A4A3A4"/>
          </p15:clr>
        </p15:guide>
        <p15:guide id="9" pos="3943" userDrawn="1">
          <p15:clr>
            <a:srgbClr val="A4A3A4"/>
          </p15:clr>
        </p15:guide>
        <p15:guide id="10" pos="4135" userDrawn="1">
          <p15:clr>
            <a:srgbClr val="A4A3A4"/>
          </p15:clr>
        </p15:guide>
        <p15:guide id="11" pos="2816" userDrawn="1">
          <p15:clr>
            <a:srgbClr val="A4A3A4"/>
          </p15:clr>
        </p15:guide>
        <p15:guide id="12" pos="3008" userDrawn="1">
          <p15:clr>
            <a:srgbClr val="A4A3A4"/>
          </p15:clr>
        </p15:guide>
        <p15:guide id="13" pos="5057" userDrawn="1">
          <p15:clr>
            <a:srgbClr val="A4A3A4"/>
          </p15:clr>
        </p15:guide>
        <p15:guide id="14" pos="5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lley Cornforth" initials="SC" lastIdx="10" clrIdx="0">
    <p:extLst/>
  </p:cmAuthor>
  <p:cmAuthor id="2" name="Michael Isenberg" initials="MI"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9D616"/>
    <a:srgbClr val="53585F"/>
    <a:srgbClr val="2D3E4C"/>
    <a:srgbClr val="2D3F4C"/>
    <a:srgbClr val="F3F6F0"/>
    <a:srgbClr val="1B1918"/>
    <a:srgbClr val="ECC200"/>
    <a:srgbClr val="616365"/>
    <a:srgbClr val="FFFFFF"/>
    <a:srgbClr val="807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1" autoAdjust="0"/>
    <p:restoredTop sz="89359" autoAdjust="0"/>
  </p:normalViewPr>
  <p:slideViewPr>
    <p:cSldViewPr snapToGrid="0" snapToObjects="1" showGuides="1">
      <p:cViewPr varScale="1">
        <p:scale>
          <a:sx n="77" d="100"/>
          <a:sy n="77" d="100"/>
        </p:scale>
        <p:origin x="1210" y="72"/>
      </p:cViewPr>
      <p:guideLst>
        <p:guide orient="horz" pos="3746"/>
        <p:guide orient="horz" pos="971"/>
        <p:guide orient="horz" pos="326"/>
        <p:guide orient="horz" pos="4144"/>
        <p:guide orient="horz" pos="187"/>
        <p:guide orient="horz" pos="958"/>
        <p:guide pos="7296"/>
        <p:guide pos="768"/>
        <p:guide pos="3943"/>
        <p:guide pos="4135"/>
        <p:guide pos="2816"/>
        <p:guide pos="3008"/>
        <p:guide pos="5057"/>
        <p:guide pos="5249"/>
      </p:guideLst>
    </p:cSldViewPr>
  </p:slideViewPr>
  <p:outlineViewPr>
    <p:cViewPr>
      <p:scale>
        <a:sx n="33" d="100"/>
        <a:sy n="33" d="100"/>
      </p:scale>
      <p:origin x="0" y="-3904"/>
    </p:cViewPr>
  </p:outlineViewPr>
  <p:notesTextViewPr>
    <p:cViewPr>
      <p:scale>
        <a:sx n="100" d="100"/>
        <a:sy n="100" d="100"/>
      </p:scale>
      <p:origin x="0" y="0"/>
    </p:cViewPr>
  </p:notesTextViewPr>
  <p:sorterViewPr>
    <p:cViewPr>
      <p:scale>
        <a:sx n="25" d="100"/>
        <a:sy n="25" d="100"/>
      </p:scale>
      <p:origin x="0" y="0"/>
    </p:cViewPr>
  </p:sorterViewPr>
  <p:notesViewPr>
    <p:cSldViewPr snapToGrid="0" snapToObjects="1" showGuides="1">
      <p:cViewPr varScale="1">
        <p:scale>
          <a:sx n="65" d="100"/>
          <a:sy n="65" d="100"/>
        </p:scale>
        <p:origin x="-108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16T09:09:15.683" idx="10">
    <p:pos x="10" y="10"/>
    <p:text>Please move contents into main body of slide, add introduction and fix page numbers</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7"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2/16/2017</a:t>
            </a:fld>
            <a:endParaRPr lang="en-US" dirty="0"/>
          </a:p>
        </p:txBody>
      </p:sp>
      <p:sp>
        <p:nvSpPr>
          <p:cNvPr id="8" name="Footer Placeholder 5"/>
          <p:cNvSpPr>
            <a:spLocks noGrp="1"/>
          </p:cNvSpPr>
          <p:nvPr>
            <p:ph type="ftr" sz="quarter" idx="2"/>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9" name="Slide Number Placeholder 6"/>
          <p:cNvSpPr>
            <a:spLocks noGrp="1"/>
          </p:cNvSpPr>
          <p:nvPr>
            <p:ph type="sldNum" sz="quarter" idx="3"/>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208984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2/16/2017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7" name="Slide Number Placeholder 6"/>
          <p:cNvSpPr>
            <a:spLocks noGrp="1"/>
          </p:cNvSpPr>
          <p:nvPr>
            <p:ph type="sldNum" sz="quarter" idx="5"/>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741588015"/>
      </p:ext>
    </p:extLst>
  </p:cSld>
  <p:clrMap bg1="lt1" tx1="dk1" bg2="lt2" tx2="dk2" accent1="accent1" accent2="accent2" accent3="accent3" accent4="accent4" accent5="accent5" accent6="accent6" hlink="hlink" folHlink="folHlink"/>
  <p:notesStyle>
    <a:lvl1pPr marL="119063" indent="-119063" algn="l" defTabSz="914400" rtl="0" eaLnBrk="1" latinLnBrk="0" hangingPunct="1">
      <a:spcBef>
        <a:spcPts val="1200"/>
      </a:spcBef>
      <a:buFont typeface="Arial" pitchFamily="34" charset="0"/>
      <a:buChar char="•"/>
      <a:defRPr sz="1200" kern="1200">
        <a:solidFill>
          <a:schemeClr val="tx1"/>
        </a:solidFill>
        <a:latin typeface="+mn-lt"/>
        <a:ea typeface="+mn-ea"/>
        <a:cs typeface="+mn-cs"/>
      </a:defRPr>
    </a:lvl1pPr>
    <a:lvl2pPr marL="282575"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2pPr>
    <a:lvl3pPr marL="457200"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Slide contains 3 separate tables to type in a question in top row, and answer or explanation in second</a:t>
            </a:r>
            <a:r>
              <a:rPr lang="en-US" baseline="0" dirty="0"/>
              <a:t> row. Delete tables not needed.</a:t>
            </a:r>
          </a:p>
          <a:p>
            <a:r>
              <a:rPr lang="en-US" baseline="0" dirty="0"/>
              <a:t>Animation is set to Fade on with a click. First question automatically appears in slide show mode. Click for remaining questions to build.</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10</a:t>
            </a:fld>
            <a:endParaRPr lang="en-US" dirty="0"/>
          </a:p>
        </p:txBody>
      </p:sp>
    </p:spTree>
    <p:extLst>
      <p:ext uri="{BB962C8B-B14F-4D97-AF65-F5344CB8AC3E}">
        <p14:creationId xmlns:p14="http://schemas.microsoft.com/office/powerpoint/2010/main" val="95204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Slide contains 4 separate tables to type in a question in top row, and answer or explanation in second</a:t>
            </a:r>
            <a:r>
              <a:rPr lang="en-US" baseline="0" dirty="0"/>
              <a:t> row. Delete tables not needed.</a:t>
            </a:r>
          </a:p>
          <a:p>
            <a:r>
              <a:rPr lang="en-US" baseline="0" dirty="0"/>
              <a:t>Animation is set to Fade on with a click. First question automatically appears in slide show mode. Click for remaining questions to build.</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11</a:t>
            </a:fld>
            <a:endParaRPr lang="en-US" dirty="0"/>
          </a:p>
        </p:txBody>
      </p:sp>
    </p:spTree>
    <p:extLst>
      <p:ext uri="{BB962C8B-B14F-4D97-AF65-F5344CB8AC3E}">
        <p14:creationId xmlns:p14="http://schemas.microsoft.com/office/powerpoint/2010/main" val="279410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16</a:t>
            </a:fld>
            <a:endParaRPr lang="en-US" dirty="0"/>
          </a:p>
        </p:txBody>
      </p:sp>
    </p:spTree>
    <p:extLst>
      <p:ext uri="{BB962C8B-B14F-4D97-AF65-F5344CB8AC3E}">
        <p14:creationId xmlns:p14="http://schemas.microsoft.com/office/powerpoint/2010/main" val="352797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This</a:t>
            </a:r>
            <a:r>
              <a:rPr lang="en-US" baseline="0" dirty="0"/>
              <a:t> slide uses a customized layout called “Title and LARGE TEXT No Bullet”</a:t>
            </a:r>
          </a:p>
          <a:p>
            <a:r>
              <a:rPr lang="en-US" baseline="0" dirty="0"/>
              <a:t>Use this layout for lists and agendas</a:t>
            </a:r>
          </a:p>
          <a:p>
            <a:r>
              <a:rPr lang="en-US" baseline="0" dirty="0"/>
              <a:t>Keep items to one line each if possible</a:t>
            </a:r>
          </a:p>
          <a:p>
            <a:r>
              <a:rPr lang="en-US" baseline="0" dirty="0"/>
              <a:t>Use black to highlight a line</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21</a:t>
            </a:fld>
            <a:endParaRPr lang="en-US" dirty="0"/>
          </a:p>
        </p:txBody>
      </p:sp>
    </p:spTree>
    <p:extLst>
      <p:ext uri="{BB962C8B-B14F-4D97-AF65-F5344CB8AC3E}">
        <p14:creationId xmlns:p14="http://schemas.microsoft.com/office/powerpoint/2010/main" val="239309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24</a:t>
            </a:fld>
            <a:endParaRPr lang="en-US" dirty="0"/>
          </a:p>
        </p:txBody>
      </p:sp>
    </p:spTree>
    <p:extLst>
      <p:ext uri="{BB962C8B-B14F-4D97-AF65-F5344CB8AC3E}">
        <p14:creationId xmlns:p14="http://schemas.microsoft.com/office/powerpoint/2010/main" val="133034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35</a:t>
            </a:fld>
            <a:endParaRPr lang="en-US" dirty="0"/>
          </a:p>
        </p:txBody>
      </p:sp>
    </p:spTree>
    <p:extLst>
      <p:ext uri="{BB962C8B-B14F-4D97-AF65-F5344CB8AC3E}">
        <p14:creationId xmlns:p14="http://schemas.microsoft.com/office/powerpoint/2010/main" val="140737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TextBox 28"/>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1" name="Picture 3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37" name="TextBox 36"/>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8"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19" name="Picture 1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3"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89196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LARGE TEXT No Bulle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3"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baseline="0"/>
            </a:lvl1pPr>
          </a:lstStyle>
          <a:p>
            <a:r>
              <a:rPr lang="en-US" dirty="0"/>
              <a:t>Click to edit Master title style</a:t>
            </a:r>
          </a:p>
        </p:txBody>
      </p:sp>
      <p:sp>
        <p:nvSpPr>
          <p:cNvPr id="15" name="Text Placeholder 3"/>
          <p:cNvSpPr>
            <a:spLocks noGrp="1"/>
          </p:cNvSpPr>
          <p:nvPr>
            <p:ph type="body" sz="quarter" idx="14"/>
          </p:nvPr>
        </p:nvSpPr>
        <p:spPr>
          <a:xfrm>
            <a:off x="1698625" y="1844675"/>
            <a:ext cx="8751980" cy="2084388"/>
          </a:xfrm>
        </p:spPr>
        <p:txBody>
          <a:bodyPr/>
          <a:lstStyle>
            <a:lvl1pPr>
              <a:defRPr sz="3600"/>
            </a:lvl1pPr>
            <a:lvl2pPr>
              <a:defRPr sz="3600"/>
            </a:lvl2pPr>
            <a:lvl3pPr>
              <a:defRPr sz="3600"/>
            </a:lvl3pPr>
            <a:lvl4pPr>
              <a:defRPr sz="3600"/>
            </a:lvl4pPr>
            <a:lvl5pPr>
              <a:defRPr sz="3600"/>
            </a:lvl5pPr>
          </a:lstStyle>
          <a:p>
            <a:pPr lvl="0"/>
            <a:r>
              <a:rPr lang="en-US" dirty="0"/>
              <a:t>Click to edit Master text styles</a:t>
            </a:r>
          </a:p>
        </p:txBody>
      </p:sp>
      <p:sp>
        <p:nvSpPr>
          <p:cNvPr id="16" name="Text Placeholder 15"/>
          <p:cNvSpPr>
            <a:spLocks noGrp="1"/>
          </p:cNvSpPr>
          <p:nvPr>
            <p:ph type="body" sz="quarter" idx="15"/>
          </p:nvPr>
        </p:nvSpPr>
        <p:spPr>
          <a:xfrm>
            <a:off x="1699200" y="4004812"/>
            <a:ext cx="8762802" cy="1337366"/>
          </a:xfrm>
        </p:spPr>
        <p:txBody>
          <a:bodyPr/>
          <a:lstStyle>
            <a:lvl1pPr>
              <a:defRPr sz="2700"/>
            </a:lvl1pPr>
            <a:lvl2pPr>
              <a:defRPr sz="2700"/>
            </a:lvl2pPr>
            <a:lvl3pPr>
              <a:defRPr sz="2700"/>
            </a:lvl3pPr>
            <a:lvl4pPr>
              <a:defRPr sz="2700"/>
            </a:lvl4pPr>
            <a:lvl5pPr>
              <a:defRPr sz="2700"/>
            </a:lvl5pPr>
          </a:lstStyle>
          <a:p>
            <a:pPr lvl="0"/>
            <a:r>
              <a:rPr lang="en-US"/>
              <a:t>Click to edit Master text styles</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Right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itle 2"/>
          <p:cNvSpPr>
            <a:spLocks noGrp="1"/>
          </p:cNvSpPr>
          <p:nvPr>
            <p:ph type="title"/>
          </p:nvPr>
        </p:nvSpPr>
        <p:spPr>
          <a:xfrm>
            <a:off x="595871"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3" name="Picture Placeholder 12"/>
          <p:cNvSpPr>
            <a:spLocks noGrp="1"/>
          </p:cNvSpPr>
          <p:nvPr>
            <p:ph type="pic" sz="quarter" idx="14" hasCustomPrompt="1"/>
          </p:nvPr>
        </p:nvSpPr>
        <p:spPr>
          <a:xfrm>
            <a:off x="5192487"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1140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Right Image Blue">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6"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1"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sp>
        <p:nvSpPr>
          <p:cNvPr id="32"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30975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Right Image Gray">
    <p:bg>
      <p:bgPr>
        <a:solidFill>
          <a:schemeClr val="bg1"/>
        </a:solidFill>
        <a:effectLst/>
      </p:bgPr>
    </p:bg>
    <p:spTree>
      <p:nvGrpSpPr>
        <p:cNvPr id="1" name=""/>
        <p:cNvGrpSpPr/>
        <p:nvPr/>
      </p:nvGrpSpPr>
      <p:grpSpPr>
        <a:xfrm>
          <a:off x="0" y="0"/>
          <a:ext cx="0" cy="0"/>
          <a:chOff x="0" y="0"/>
          <a:chExt cx="0" cy="0"/>
        </a:xfrm>
      </p:grpSpPr>
      <p:sp>
        <p:nvSpPr>
          <p:cNvPr id="5"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7"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5"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8" name="Slide Number Placeholder 2"/>
          <p:cNvSpPr>
            <a:spLocks noGrp="1"/>
          </p:cNvSpPr>
          <p:nvPr>
            <p:ph type="sldNum" sz="quarter" idx="14"/>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29522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eft Image">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5"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16" name="Group 15"/>
          <p:cNvGrpSpPr/>
          <p:nvPr userDrawn="1"/>
        </p:nvGrpSpPr>
        <p:grpSpPr>
          <a:xfrm>
            <a:off x="-9939" y="0"/>
            <a:ext cx="1708030" cy="1708030"/>
            <a:chOff x="-19878" y="0"/>
            <a:chExt cx="3416060" cy="3416060"/>
          </a:xfrm>
        </p:grpSpPr>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8"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9" name="Title 2"/>
          <p:cNvSpPr>
            <a:spLocks noGrp="1"/>
          </p:cNvSpPr>
          <p:nvPr>
            <p:ph type="title"/>
          </p:nvPr>
        </p:nvSpPr>
        <p:spPr>
          <a:xfrm>
            <a:off x="7600828"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7600827"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4715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Left Image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31"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21" name="Group 20"/>
          <p:cNvGrpSpPr/>
          <p:nvPr userDrawn="1"/>
        </p:nvGrpSpPr>
        <p:grpSpPr>
          <a:xfrm>
            <a:off x="-9939" y="0"/>
            <a:ext cx="1708030" cy="1708030"/>
            <a:chOff x="-19878" y="0"/>
            <a:chExt cx="3416060" cy="341606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32"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998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Left Image Gray">
    <p:bg>
      <p:bgPr>
        <a:solidFill>
          <a:schemeClr val="bg1"/>
        </a:solidFill>
        <a:effectLst/>
      </p:bgPr>
    </p:bg>
    <p:spTree>
      <p:nvGrpSpPr>
        <p:cNvPr id="1" name=""/>
        <p:cNvGrpSpPr/>
        <p:nvPr/>
      </p:nvGrpSpPr>
      <p:grpSpPr>
        <a:xfrm>
          <a:off x="0" y="0"/>
          <a:ext cx="0" cy="0"/>
          <a:chOff x="0" y="0"/>
          <a:chExt cx="0" cy="0"/>
        </a:xfrm>
      </p:grpSpPr>
      <p:sp>
        <p:nvSpPr>
          <p:cNvPr id="17"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9"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baseline="0"/>
            </a:lvl1pPr>
          </a:lstStyle>
          <a:p>
            <a:r>
              <a:rPr lang="en-US" dirty="0"/>
              <a:t>Click icon to insert picture</a:t>
            </a:r>
          </a:p>
          <a:p>
            <a:endParaRPr lang="en-US" dirty="0"/>
          </a:p>
        </p:txBody>
      </p:sp>
      <p:grpSp>
        <p:nvGrpSpPr>
          <p:cNvPr id="20" name="Group 19"/>
          <p:cNvGrpSpPr/>
          <p:nvPr userDrawn="1"/>
        </p:nvGrpSpPr>
        <p:grpSpPr>
          <a:xfrm>
            <a:off x="-9939" y="0"/>
            <a:ext cx="1708030" cy="1708030"/>
            <a:chOff x="-19878" y="0"/>
            <a:chExt cx="3416060" cy="3416060"/>
          </a:xfrm>
        </p:grpSpPr>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2"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5"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6"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32961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p:spTree>
      <p:nvGrpSpPr>
        <p:cNvPr id="1" name=""/>
        <p:cNvGrpSpPr/>
        <p:nvPr/>
      </p:nvGrpSpPr>
      <p:grpSpPr>
        <a:xfrm>
          <a:off x="0" y="0"/>
          <a:ext cx="0" cy="0"/>
          <a:chOff x="0" y="0"/>
          <a:chExt cx="0" cy="0"/>
        </a:xfrm>
      </p:grpSpPr>
      <p:sp>
        <p:nvSpPr>
          <p:cNvPr id="17"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1">
              <a:lumMod val="20000"/>
              <a:lumOff val="80000"/>
            </a:schemeClr>
          </a:solidFill>
        </p:spPr>
        <p:txBody>
          <a:bodyPr/>
          <a:lstStyle>
            <a:lvl1pPr algn="r">
              <a:spcBef>
                <a:spcPts val="0"/>
              </a:spcBef>
              <a:defRPr sz="1800" baseline="0">
                <a:solidFill>
                  <a:schemeClr val="bg2"/>
                </a:solidFill>
              </a:defRPr>
            </a:lvl1pPr>
          </a:lstStyle>
          <a:p>
            <a:r>
              <a:rPr lang="en-US" dirty="0"/>
              <a:t>Click icon to</a:t>
            </a:r>
          </a:p>
          <a:p>
            <a:r>
              <a:rPr lang="en-US" dirty="0"/>
              <a:t> insert a picture</a:t>
            </a:r>
          </a:p>
        </p:txBody>
      </p:sp>
      <p:sp>
        <p:nvSpPr>
          <p:cNvPr id="35"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36"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4"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3878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Blue">
    <p:spTree>
      <p:nvGrpSpPr>
        <p:cNvPr id="1" name=""/>
        <p:cNvGrpSpPr/>
        <p:nvPr/>
      </p:nvGrpSpPr>
      <p:grpSpPr>
        <a:xfrm>
          <a:off x="0" y="0"/>
          <a:ext cx="0" cy="0"/>
          <a:chOff x="0" y="0"/>
          <a:chExt cx="0" cy="0"/>
        </a:xfrm>
      </p:grpSpPr>
      <p:sp>
        <p:nvSpPr>
          <p:cNvPr id="12"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accent1"/>
          </a:solidFill>
        </p:spPr>
        <p:txBody>
          <a:bodyPr/>
          <a:lstStyle>
            <a:lvl1pPr algn="r">
              <a:spcBef>
                <a:spcPts val="0"/>
              </a:spcBef>
              <a:defRPr sz="1800" baseline="0">
                <a:solidFill>
                  <a:schemeClr val="accent1"/>
                </a:solidFill>
              </a:defRPr>
            </a:lvl1pPr>
          </a:lstStyle>
          <a:p>
            <a:r>
              <a:rPr lang="en-US" dirty="0"/>
              <a:t>t</a:t>
            </a:r>
          </a:p>
        </p:txBody>
      </p:sp>
      <p:sp>
        <p:nvSpPr>
          <p:cNvPr id="22" name="Picture Placeholder 21"/>
          <p:cNvSpPr>
            <a:spLocks noGrp="1"/>
          </p:cNvSpPr>
          <p:nvPr>
            <p:ph type="pic" sz="quarter" idx="14" hasCustomPrompt="1"/>
          </p:nvPr>
        </p:nvSpPr>
        <p:spPr>
          <a:xfrm>
            <a:off x="7643852" y="1823467"/>
            <a:ext cx="3712996" cy="3711222"/>
          </a:xfrm>
          <a:prstGeom prst="ellipse">
            <a:avLst/>
          </a:prstGeom>
          <a:solidFill>
            <a:schemeClr val="bg2">
              <a:lumMod val="95000"/>
            </a:schemeClr>
          </a:solidFill>
        </p:spPr>
        <p:txBody>
          <a:bodyPr/>
          <a:lstStyle>
            <a:lvl1pPr>
              <a:defRPr sz="2000"/>
            </a:lvl1pPr>
          </a:lstStyle>
          <a:p>
            <a:r>
              <a:rPr lang="en-US" sz="1400" dirty="0"/>
              <a:t>Click on icon to insert photo</a:t>
            </a:r>
            <a:endParaRPr lang="en-US" dirty="0"/>
          </a:p>
          <a:p>
            <a:endParaRPr lang="en-US" dirty="0"/>
          </a:p>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6"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7"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8" name="Text Placeholder 2"/>
          <p:cNvSpPr>
            <a:spLocks noGrp="1"/>
          </p:cNvSpPr>
          <p:nvPr>
            <p:ph type="body" sz="quarter" idx="15"/>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137102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Right Angle Image">
    <p:bg>
      <p:bgPr>
        <a:solidFill>
          <a:schemeClr val="bg1"/>
        </a:solidFill>
        <a:effectLst/>
      </p:bgPr>
    </p:bg>
    <p:spTree>
      <p:nvGrpSpPr>
        <p:cNvPr id="1" name=""/>
        <p:cNvGrpSpPr/>
        <p:nvPr/>
      </p:nvGrpSpPr>
      <p:grpSpPr>
        <a:xfrm>
          <a:off x="0" y="0"/>
          <a:ext cx="0" cy="0"/>
          <a:chOff x="0" y="0"/>
          <a:chExt cx="0" cy="0"/>
        </a:xfrm>
      </p:grpSpPr>
      <p:sp>
        <p:nvSpPr>
          <p:cNvPr id="8"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210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nfusion_logo_whit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00784" y="5631941"/>
            <a:ext cx="2626051" cy="534371"/>
          </a:xfrm>
          <a:prstGeom prst="rect">
            <a:avLst/>
          </a:prstGeom>
        </p:spPr>
      </p:pic>
      <p:sp>
        <p:nvSpPr>
          <p:cNvPr id="12" name="TextBox 11"/>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0" name="Picture 2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109490" y="5380197"/>
            <a:ext cx="4042166"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2"/>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solidFill>
                  <a:schemeClr val="bg2"/>
                </a:solidFill>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601297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lue Right Angle Image">
    <p:bg>
      <p:bgPr>
        <a:solidFill>
          <a:schemeClr val="accent1"/>
        </a:solidFill>
        <a:effectLst/>
      </p:bgPr>
    </p:bg>
    <p:spTree>
      <p:nvGrpSpPr>
        <p:cNvPr id="1" name=""/>
        <p:cNvGrpSpPr/>
        <p:nvPr/>
      </p:nvGrpSpPr>
      <p:grpSpPr>
        <a:xfrm>
          <a:off x="0" y="0"/>
          <a:ext cx="0" cy="0"/>
          <a:chOff x="0" y="0"/>
          <a:chExt cx="0" cy="0"/>
        </a:xfrm>
      </p:grpSpPr>
      <p:sp>
        <p:nvSpPr>
          <p:cNvPr id="5"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8"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19"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0"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451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Full Image">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grpSp>
        <p:nvGrpSpPr>
          <p:cNvPr id="10" name="Group 9"/>
          <p:cNvGrpSpPr/>
          <p:nvPr userDrawn="1"/>
        </p:nvGrpSpPr>
        <p:grpSpPr>
          <a:xfrm>
            <a:off x="0" y="-1"/>
            <a:ext cx="1708030" cy="1708030"/>
            <a:chOff x="-19878" y="0"/>
            <a:chExt cx="3416060" cy="341606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2"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362414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Small Boxes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4" name="Picture Placeholder 21"/>
          <p:cNvSpPr>
            <a:spLocks noGrp="1"/>
          </p:cNvSpPr>
          <p:nvPr>
            <p:ph type="pic" sz="quarter" idx="16" hasCustomPrompt="1"/>
          </p:nvPr>
        </p:nvSpPr>
        <p:spPr>
          <a:xfrm>
            <a:off x="1145141"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17" hasCustomPrompt="1"/>
          </p:nvPr>
        </p:nvSpPr>
        <p:spPr>
          <a:xfrm>
            <a:off x="3828196"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6" name="Picture Placeholder 21"/>
          <p:cNvSpPr>
            <a:spLocks noGrp="1"/>
          </p:cNvSpPr>
          <p:nvPr>
            <p:ph type="pic" sz="quarter" idx="18" hasCustomPrompt="1"/>
          </p:nvPr>
        </p:nvSpPr>
        <p:spPr>
          <a:xfrm>
            <a:off x="1145141"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7" name="Picture Placeholder 21"/>
          <p:cNvSpPr>
            <a:spLocks noGrp="1"/>
          </p:cNvSpPr>
          <p:nvPr>
            <p:ph type="pic" sz="quarter" idx="19" hasCustomPrompt="1"/>
          </p:nvPr>
        </p:nvSpPr>
        <p:spPr>
          <a:xfrm>
            <a:off x="3828196"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1" name="Text Placeholder 14"/>
          <p:cNvSpPr>
            <a:spLocks noGrp="1"/>
          </p:cNvSpPr>
          <p:nvPr>
            <p:ph type="body" sz="quarter" idx="21"/>
          </p:nvPr>
        </p:nvSpPr>
        <p:spPr>
          <a:xfrm>
            <a:off x="7598836"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Title 1"/>
          <p:cNvSpPr>
            <a:spLocks noGrp="1"/>
          </p:cNvSpPr>
          <p:nvPr>
            <p:ph type="title" hasCustomPrompt="1"/>
          </p:nvPr>
        </p:nvSpPr>
        <p:spPr>
          <a:xfrm>
            <a:off x="7598836" y="1603612"/>
            <a:ext cx="3992458" cy="1226034"/>
          </a:xfrm>
        </p:spPr>
        <p:txBody>
          <a:bodyPr/>
          <a:lstStyle>
            <a:lvl1pPr>
              <a:defRPr sz="3600"/>
            </a:lvl1pPr>
          </a:lstStyle>
          <a:p>
            <a:r>
              <a:rPr lang="en-US" dirty="0"/>
              <a:t>Click to edit Master title </a:t>
            </a:r>
            <a:r>
              <a:rPr lang="en-US" dirty="0" err="1"/>
              <a:t>stylev</a:t>
            </a:r>
            <a:endParaRPr lang="en-US" dirty="0"/>
          </a:p>
        </p:txBody>
      </p:sp>
    </p:spTree>
    <p:extLst>
      <p:ext uri="{BB962C8B-B14F-4D97-AF65-F5344CB8AC3E}">
        <p14:creationId xmlns:p14="http://schemas.microsoft.com/office/powerpoint/2010/main" val="619967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Small Box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Picture Placeholder 21"/>
          <p:cNvSpPr>
            <a:spLocks noGrp="1"/>
          </p:cNvSpPr>
          <p:nvPr>
            <p:ph type="pic" sz="quarter" idx="21" hasCustomPrompt="1"/>
          </p:nvPr>
        </p:nvSpPr>
        <p:spPr>
          <a:xfrm>
            <a:off x="6092775"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3" name="Picture Placeholder 21"/>
          <p:cNvSpPr>
            <a:spLocks noGrp="1"/>
          </p:cNvSpPr>
          <p:nvPr>
            <p:ph type="pic" sz="quarter" idx="22" hasCustomPrompt="1"/>
          </p:nvPr>
        </p:nvSpPr>
        <p:spPr>
          <a:xfrm>
            <a:off x="8775830"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4" name="Picture Placeholder 21"/>
          <p:cNvSpPr>
            <a:spLocks noGrp="1"/>
          </p:cNvSpPr>
          <p:nvPr>
            <p:ph type="pic" sz="quarter" idx="23" hasCustomPrompt="1"/>
          </p:nvPr>
        </p:nvSpPr>
        <p:spPr>
          <a:xfrm>
            <a:off x="6092775"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24" hasCustomPrompt="1"/>
          </p:nvPr>
        </p:nvSpPr>
        <p:spPr>
          <a:xfrm>
            <a:off x="8775830"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532984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Large 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0"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068240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Large Box Blue BG">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1400">
                <a:solidFill>
                  <a:schemeClr val="tx2"/>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0178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Large Box Gray">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solidFill>
                  <a:schemeClr val="bg1"/>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82893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46343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B">
    <p:bg>
      <p:bgPr>
        <a:solidFill>
          <a:schemeClr val="accent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a:p>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454812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G">
    <p:bg>
      <p:bgPr>
        <a:solidFill>
          <a:schemeClr val="bg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92344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20" name="TextBox 19"/>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21"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42" name="Picture 4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a:lvl1pPr>
          </a:lstStyle>
          <a:p>
            <a:pPr lvl="0"/>
            <a:r>
              <a:rPr lang="en-US" dirty="0"/>
              <a:t>Click icon to add transparent background client logo.</a:t>
            </a:r>
          </a:p>
        </p:txBody>
      </p:sp>
    </p:spTree>
    <p:extLst>
      <p:ext uri="{BB962C8B-B14F-4D97-AF65-F5344CB8AC3E}">
        <p14:creationId xmlns:p14="http://schemas.microsoft.com/office/powerpoint/2010/main" val="73900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Circle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8"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5"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1"/>
                </a:solidFill>
              </a:defRPr>
            </a:lvl2pPr>
          </a:lstStyle>
          <a:p>
            <a:pPr lvl="1"/>
            <a:r>
              <a:rPr lang="en-US" dirty="0"/>
              <a:t>Click to edit Master text styles</a:t>
            </a:r>
          </a:p>
        </p:txBody>
      </p:sp>
      <p:sp>
        <p:nvSpPr>
          <p:cNvPr id="7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7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596836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accent1"/>
        </a:solidFill>
        <a:effectLst/>
      </p:bgPr>
    </p:bg>
    <p:spTree>
      <p:nvGrpSpPr>
        <p:cNvPr id="1" name=""/>
        <p:cNvGrpSpPr/>
        <p:nvPr/>
      </p:nvGrpSpPr>
      <p:grpSpPr>
        <a:xfrm>
          <a:off x="0" y="0"/>
          <a:ext cx="0" cy="0"/>
          <a:chOff x="0" y="0"/>
          <a:chExt cx="0" cy="0"/>
        </a:xfrm>
      </p:grpSpPr>
      <p:sp>
        <p:nvSpPr>
          <p:cNvPr id="24"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1"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968228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1698091" y="457200"/>
            <a:ext cx="8763336" cy="90011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2"/>
                </a:solidFill>
                <a:latin typeface="+mj-lt"/>
                <a:ea typeface="+mj-ea"/>
                <a:cs typeface="+mj-cs"/>
              </a:defRPr>
            </a:lvl1pPr>
          </a:lstStyle>
          <a:p>
            <a:r>
              <a:rPr lang="en-US" sz="5000" dirty="0">
                <a:solidFill>
                  <a:schemeClr val="bg2"/>
                </a:solidFill>
              </a:rPr>
              <a:t>Click to edit Master title style</a:t>
            </a:r>
          </a:p>
        </p:txBody>
      </p:sp>
      <p:sp>
        <p:nvSpPr>
          <p:cNvPr id="16"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2"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610595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Circles Lower Blue">
    <p:spTree>
      <p:nvGrpSpPr>
        <p:cNvPr id="1" name=""/>
        <p:cNvGrpSpPr/>
        <p:nvPr/>
      </p:nvGrpSpPr>
      <p:grpSpPr>
        <a:xfrm>
          <a:off x="0" y="0"/>
          <a:ext cx="0" cy="0"/>
          <a:chOff x="0" y="0"/>
          <a:chExt cx="0" cy="0"/>
        </a:xfrm>
      </p:grpSpPr>
      <p:sp>
        <p:nvSpPr>
          <p:cNvPr id="10" name="Rectangle 9"/>
          <p:cNvSpPr/>
          <p:nvPr userDrawn="1"/>
        </p:nvSpPr>
        <p:spPr>
          <a:xfrm>
            <a:off x="0" y="3610829"/>
            <a:ext cx="12192000" cy="3247171"/>
          </a:xfrm>
          <a:prstGeom prst="rect">
            <a:avLst/>
          </a:prstGeom>
          <a:solidFill>
            <a:schemeClr val="accent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2" name="Title 1"/>
          <p:cNvSpPr>
            <a:spLocks noGrp="1"/>
          </p:cNvSpPr>
          <p:nvPr>
            <p:ph type="title"/>
          </p:nvPr>
        </p:nvSpPr>
        <p:spPr/>
        <p:txBody>
          <a:bodyPr/>
          <a:lstStyle/>
          <a:p>
            <a:r>
              <a:rPr lang="en-US" dirty="0"/>
              <a:t>Click to edit Master title style</a:t>
            </a:r>
          </a:p>
        </p:txBody>
      </p:sp>
      <p:sp>
        <p:nvSpPr>
          <p:cNvPr id="12"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5"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7"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8"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2133146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Circles Lower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3610829"/>
            <a:ext cx="12192000" cy="3247171"/>
          </a:xfrm>
          <a:prstGeom prst="rect">
            <a:avLst/>
          </a:prstGeom>
          <a:solidFill>
            <a:schemeClr val="bg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2700">
                <a:solidFill>
                  <a:schemeClr val="bg1"/>
                </a:solidFill>
              </a:defRPr>
            </a:lvl2pPr>
          </a:lstStyle>
          <a:p>
            <a:pPr lvl="1"/>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9"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2"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8809325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5" name="Text Placeholder 4"/>
          <p:cNvSpPr>
            <a:spLocks noGrp="1"/>
          </p:cNvSpPr>
          <p:nvPr>
            <p:ph type="body" sz="quarter" idx="29"/>
          </p:nvPr>
        </p:nvSpPr>
        <p:spPr>
          <a:xfrm>
            <a:off x="899998" y="1827791"/>
            <a:ext cx="2273507" cy="217499"/>
          </a:xfrm>
        </p:spPr>
        <p:txBody>
          <a:bodyPr/>
          <a:lstStyle>
            <a:lvl1pPr>
              <a:defRPr sz="1200" b="1" spc="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p:cNvSpPr>
            <a:spLocks noGrp="1"/>
          </p:cNvSpPr>
          <p:nvPr>
            <p:ph type="body" sz="quarter" idx="30"/>
          </p:nvPr>
        </p:nvSpPr>
        <p:spPr>
          <a:xfrm>
            <a:off x="899999"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p:cNvSpPr>
            <a:spLocks noGrp="1"/>
          </p:cNvSpPr>
          <p:nvPr>
            <p:ph type="body" sz="quarter" idx="31"/>
          </p:nvPr>
        </p:nvSpPr>
        <p:spPr>
          <a:xfrm>
            <a:off x="899999"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8" name="Text Placeholder 4"/>
          <p:cNvSpPr>
            <a:spLocks noGrp="1"/>
          </p:cNvSpPr>
          <p:nvPr>
            <p:ph type="body" sz="quarter" idx="48"/>
          </p:nvPr>
        </p:nvSpPr>
        <p:spPr>
          <a:xfrm>
            <a:off x="3703466" y="1827792"/>
            <a:ext cx="2320815" cy="256584"/>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9" name="Text Placeholder 4"/>
          <p:cNvSpPr>
            <a:spLocks noGrp="1"/>
          </p:cNvSpPr>
          <p:nvPr>
            <p:ph type="body" sz="quarter" idx="49"/>
          </p:nvPr>
        </p:nvSpPr>
        <p:spPr>
          <a:xfrm>
            <a:off x="3703467"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0" name="Text Placeholder 4"/>
          <p:cNvSpPr>
            <a:spLocks noGrp="1"/>
          </p:cNvSpPr>
          <p:nvPr>
            <p:ph type="body" sz="quarter" idx="50"/>
          </p:nvPr>
        </p:nvSpPr>
        <p:spPr>
          <a:xfrm>
            <a:off x="3703467"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4" name="Text Placeholder 4"/>
          <p:cNvSpPr>
            <a:spLocks noGrp="1"/>
          </p:cNvSpPr>
          <p:nvPr>
            <p:ph type="body" sz="quarter" idx="51"/>
          </p:nvPr>
        </p:nvSpPr>
        <p:spPr>
          <a:xfrm>
            <a:off x="6506934" y="1827791"/>
            <a:ext cx="232778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5" name="Text Placeholder 4"/>
          <p:cNvSpPr>
            <a:spLocks noGrp="1"/>
          </p:cNvSpPr>
          <p:nvPr>
            <p:ph type="body" sz="quarter" idx="52"/>
          </p:nvPr>
        </p:nvSpPr>
        <p:spPr>
          <a:xfrm>
            <a:off x="6506935"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8" name="Text Placeholder 4"/>
          <p:cNvSpPr>
            <a:spLocks noGrp="1"/>
          </p:cNvSpPr>
          <p:nvPr>
            <p:ph type="body" sz="quarter" idx="53"/>
          </p:nvPr>
        </p:nvSpPr>
        <p:spPr>
          <a:xfrm>
            <a:off x="6506935"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9" name="Text Placeholder 4"/>
          <p:cNvSpPr>
            <a:spLocks noGrp="1"/>
          </p:cNvSpPr>
          <p:nvPr>
            <p:ph type="body" sz="quarter" idx="54"/>
          </p:nvPr>
        </p:nvSpPr>
        <p:spPr>
          <a:xfrm>
            <a:off x="9310402" y="1847290"/>
            <a:ext cx="232130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0" name="Text Placeholder 4"/>
          <p:cNvSpPr>
            <a:spLocks noGrp="1"/>
          </p:cNvSpPr>
          <p:nvPr>
            <p:ph type="body" sz="quarter" idx="55"/>
          </p:nvPr>
        </p:nvSpPr>
        <p:spPr>
          <a:xfrm>
            <a:off x="9310403" y="2084376"/>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1" name="Text Placeholder 4"/>
          <p:cNvSpPr>
            <a:spLocks noGrp="1"/>
          </p:cNvSpPr>
          <p:nvPr>
            <p:ph type="body" sz="quarter" idx="56"/>
          </p:nvPr>
        </p:nvSpPr>
        <p:spPr>
          <a:xfrm>
            <a:off x="9310403" y="2388695"/>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7" name="Slide Number Placeholder 5"/>
          <p:cNvSpPr txBox="1">
            <a:spLocks/>
          </p:cNvSpPr>
          <p:nvPr userDrawn="1"/>
        </p:nvSpPr>
        <p:spPr>
          <a:xfrm>
            <a:off x="11528059" y="67048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67542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7"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181637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Blue BG">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811357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Gray BG">
    <p:bg>
      <p:bgPr>
        <a:solidFill>
          <a:schemeClr val="bg1"/>
        </a:solidFill>
        <a:effectLst/>
      </p:bgPr>
    </p:bg>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3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0"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1"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2"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250776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99200"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Title 1"/>
          <p:cNvSpPr>
            <a:spLocks noGrp="1"/>
          </p:cNvSpPr>
          <p:nvPr>
            <p:ph type="title"/>
          </p:nvPr>
        </p:nvSpPr>
        <p:spPr>
          <a:xfrm>
            <a:off x="1699200" y="457200"/>
            <a:ext cx="8730598" cy="900113"/>
          </a:xfrm>
        </p:spPr>
        <p:txBody>
          <a:bodyPr/>
          <a:lstStyle/>
          <a:p>
            <a:r>
              <a:rPr lang="en-US" dirty="0"/>
              <a:t>Click to edit Master title style</a:t>
            </a:r>
          </a:p>
        </p:txBody>
      </p:sp>
      <p:sp>
        <p:nvSpPr>
          <p:cNvPr id="14" name="Content Placeholder 2"/>
          <p:cNvSpPr>
            <a:spLocks noGrp="1"/>
          </p:cNvSpPr>
          <p:nvPr>
            <p:ph sz="half" idx="13"/>
          </p:nvPr>
        </p:nvSpPr>
        <p:spPr>
          <a:xfrm>
            <a:off x="6163747"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48288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Full Image BG ">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0" y="0"/>
            <a:ext cx="12192000" cy="6858000"/>
          </a:xfrm>
          <a:solidFill>
            <a:schemeClr val="bg1">
              <a:lumMod val="20000"/>
              <a:lumOff val="80000"/>
            </a:schemeClr>
          </a:solidFill>
        </p:spPr>
        <p:txBody>
          <a:bodyPr/>
          <a:lstStyle>
            <a:lvl1pPr algn="r">
              <a:defRPr sz="3200"/>
            </a:lvl1pPr>
          </a:lstStyle>
          <a:p>
            <a:r>
              <a:rPr lang="en-US" sz="1400" dirty="0"/>
              <a:t>Click on icon to insert photoZZ</a:t>
            </a:r>
            <a:endParaRPr lang="en-US" dirty="0"/>
          </a:p>
        </p:txBody>
      </p:sp>
      <p:pic>
        <p:nvPicPr>
          <p:cNvPr id="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234641" y="6598851"/>
            <a:ext cx="1028114" cy="1117053"/>
          </a:xfrm>
          <a:prstGeom prst="rect">
            <a:avLst/>
          </a:prstGeom>
          <a:ln w="12700" cap="flat">
            <a:noFill/>
            <a:miter lim="400000"/>
          </a:ln>
          <a:effectLst/>
        </p:spPr>
      </p:pic>
      <p:pic>
        <p:nvPicPr>
          <p:cNvPr id="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208653" y="3160902"/>
            <a:ext cx="2171700" cy="2359567"/>
          </a:xfrm>
          <a:prstGeom prst="rect">
            <a:avLst/>
          </a:prstGeom>
          <a:ln w="12700" cap="flat">
            <a:noFill/>
            <a:miter lim="400000"/>
          </a:ln>
          <a:effectLst/>
        </p:spPr>
      </p:pic>
      <p:pic>
        <p:nvPicPr>
          <p:cNvPr id="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671349" y="3943074"/>
            <a:ext cx="1261873" cy="1371034"/>
          </a:xfrm>
          <a:prstGeom prst="rect">
            <a:avLst/>
          </a:prstGeom>
          <a:ln w="12700" cap="flat">
            <a:noFill/>
            <a:miter lim="400000"/>
          </a:ln>
          <a:effectLst/>
        </p:spPr>
      </p:pic>
      <p:pic>
        <p:nvPicPr>
          <p:cNvPr id="7"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103188" y="6478782"/>
            <a:ext cx="1640177" cy="1782064"/>
          </a:xfrm>
          <a:prstGeom prst="rect">
            <a:avLst/>
          </a:prstGeom>
          <a:ln w="12700" cap="flat">
            <a:noFill/>
            <a:miter lim="400000"/>
          </a:ln>
          <a:effectLst/>
        </p:spPr>
      </p:pic>
      <p:pic>
        <p:nvPicPr>
          <p:cNvPr id="8"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387041" y="6751251"/>
            <a:ext cx="1028114" cy="1117053"/>
          </a:xfrm>
          <a:prstGeom prst="rect">
            <a:avLst/>
          </a:prstGeom>
          <a:ln w="12700" cap="flat">
            <a:noFill/>
            <a:miter lim="400000"/>
          </a:ln>
          <a:effectLst/>
        </p:spPr>
      </p:pic>
      <p:pic>
        <p:nvPicPr>
          <p:cNvPr id="9"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361053" y="3313302"/>
            <a:ext cx="2171700" cy="2359567"/>
          </a:xfrm>
          <a:prstGeom prst="rect">
            <a:avLst/>
          </a:prstGeom>
          <a:ln w="12700" cap="flat">
            <a:noFill/>
            <a:miter lim="400000"/>
          </a:ln>
          <a:effectLst/>
        </p:spPr>
      </p:pic>
      <p:pic>
        <p:nvPicPr>
          <p:cNvPr id="10"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823749" y="4095474"/>
            <a:ext cx="1261873" cy="1371034"/>
          </a:xfrm>
          <a:prstGeom prst="rect">
            <a:avLst/>
          </a:prstGeom>
          <a:ln w="12700" cap="flat">
            <a:noFill/>
            <a:miter lim="400000"/>
          </a:ln>
          <a:effectLst/>
        </p:spPr>
      </p:pic>
      <p:pic>
        <p:nvPicPr>
          <p:cNvPr id="11"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255588" y="6631182"/>
            <a:ext cx="1640177" cy="1782064"/>
          </a:xfrm>
          <a:prstGeom prst="rect">
            <a:avLst/>
          </a:prstGeom>
          <a:ln w="12700" cap="flat">
            <a:noFill/>
            <a:miter lim="400000"/>
          </a:ln>
          <a:effectLst/>
        </p:spPr>
      </p:pic>
      <p:sp>
        <p:nvSpPr>
          <p:cNvPr id="22" name="Text Placeholder 11"/>
          <p:cNvSpPr>
            <a:spLocks noGrp="1"/>
          </p:cNvSpPr>
          <p:nvPr>
            <p:ph type="body" idx="12"/>
          </p:nvPr>
        </p:nvSpPr>
        <p:spPr>
          <a:xfrm>
            <a:off x="1699200" y="4371278"/>
            <a:ext cx="9775452" cy="2259904"/>
          </a:xfrm>
        </p:spPr>
        <p:txBody>
          <a:bodyPr/>
          <a:lstStyle>
            <a:lvl1pPr>
              <a:defRPr>
                <a:solidFill>
                  <a:schemeClr val="bg2"/>
                </a:solidFill>
              </a:defRPr>
            </a:lvl1pPr>
          </a:lstStyle>
          <a:p>
            <a:endParaRPr lang="en-US" dirty="0"/>
          </a:p>
        </p:txBody>
      </p:sp>
      <p:pic>
        <p:nvPicPr>
          <p:cNvPr id="23"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1117321" y="3299426"/>
            <a:ext cx="514057" cy="558527"/>
          </a:xfrm>
          <a:prstGeom prst="rect">
            <a:avLst/>
          </a:prstGeom>
          <a:ln w="12700" cap="flat">
            <a:noFill/>
            <a:miter lim="400000"/>
          </a:ln>
          <a:effectLst/>
        </p:spPr>
      </p:pic>
      <p:pic>
        <p:nvPicPr>
          <p:cNvPr id="2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104327" y="1580451"/>
            <a:ext cx="1085850" cy="1179784"/>
          </a:xfrm>
          <a:prstGeom prst="rect">
            <a:avLst/>
          </a:prstGeom>
          <a:ln w="12700" cap="flat">
            <a:noFill/>
            <a:miter lim="400000"/>
          </a:ln>
          <a:effectLst/>
        </p:spPr>
      </p:pic>
      <p:pic>
        <p:nvPicPr>
          <p:cNvPr id="2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335675" y="1971537"/>
            <a:ext cx="630937" cy="685517"/>
          </a:xfrm>
          <a:prstGeom prst="rect">
            <a:avLst/>
          </a:prstGeom>
          <a:ln w="12700" cap="flat">
            <a:noFill/>
            <a:miter lim="400000"/>
          </a:ln>
          <a:effectLst/>
        </p:spPr>
      </p:pic>
      <p:pic>
        <p:nvPicPr>
          <p:cNvPr id="2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551594" y="3239391"/>
            <a:ext cx="820089" cy="891032"/>
          </a:xfrm>
          <a:prstGeom prst="rect">
            <a:avLst/>
          </a:prstGeom>
          <a:ln w="12700" cap="flat">
            <a:noFill/>
            <a:miter lim="400000"/>
          </a:ln>
          <a:effectLst/>
        </p:spPr>
      </p:pic>
      <p:grpSp>
        <p:nvGrpSpPr>
          <p:cNvPr id="18" name="Group 17"/>
          <p:cNvGrpSpPr/>
          <p:nvPr userDrawn="1"/>
        </p:nvGrpSpPr>
        <p:grpSpPr>
          <a:xfrm>
            <a:off x="0" y="0"/>
            <a:ext cx="1708030" cy="1708030"/>
            <a:chOff x="-19878" y="0"/>
            <a:chExt cx="3416060" cy="3416060"/>
          </a:xfrm>
        </p:grpSpPr>
        <p:pic>
          <p:nvPicPr>
            <p:cNvPr id="19" name="Picture 1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0"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1" name="Title 1"/>
          <p:cNvSpPr>
            <a:spLocks noGrp="1"/>
          </p:cNvSpPr>
          <p:nvPr>
            <p:ph type="title"/>
          </p:nvPr>
        </p:nvSpPr>
        <p:spPr>
          <a:xfrm>
            <a:off x="1699200" y="457200"/>
            <a:ext cx="8730598" cy="900113"/>
          </a:xfrm>
        </p:spPr>
        <p:txBody>
          <a:bodyPr/>
          <a:lstStyle>
            <a:lvl1pPr>
              <a:defRPr>
                <a:solidFill>
                  <a:schemeClr val="bg2"/>
                </a:solidFill>
              </a:defRPr>
            </a:lvl1pPr>
          </a:lstStyle>
          <a:p>
            <a:r>
              <a:rPr lang="en-US" dirty="0"/>
              <a:t>Click to edit Master title style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9"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3466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1 Photo">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Content Placeholder 2"/>
          <p:cNvSpPr>
            <a:spLocks noGrp="1"/>
          </p:cNvSpPr>
          <p:nvPr>
            <p:ph sz="half" idx="1"/>
          </p:nvPr>
        </p:nvSpPr>
        <p:spPr>
          <a:xfrm>
            <a:off x="1698091" y="1828800"/>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2" name="Picture Placeholder 8"/>
          <p:cNvSpPr>
            <a:spLocks noGrp="1"/>
          </p:cNvSpPr>
          <p:nvPr>
            <p:ph type="pic" sz="quarter" idx="13" hasCustomPrompt="1"/>
          </p:nvPr>
        </p:nvSpPr>
        <p:spPr>
          <a:xfrm>
            <a:off x="6163747" y="1828800"/>
            <a:ext cx="4297680" cy="4572000"/>
          </a:xfrm>
        </p:spPr>
        <p:txBody>
          <a:bodyPr anchor="ctr"/>
          <a:lstStyle>
            <a:lvl1pPr algn="ctr">
              <a:buNone/>
              <a:defRPr baseline="0"/>
            </a:lvl1pPr>
          </a:lstStyle>
          <a:p>
            <a:r>
              <a:rPr lang="en-US" dirty="0"/>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2 Photos">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9" name="Picture Placeholder 8"/>
          <p:cNvSpPr>
            <a:spLocks noGrp="1"/>
          </p:cNvSpPr>
          <p:nvPr>
            <p:ph type="pic" sz="quarter" idx="13" hasCustomPrompt="1"/>
          </p:nvPr>
        </p:nvSpPr>
        <p:spPr>
          <a:xfrm>
            <a:off x="6163747" y="1828800"/>
            <a:ext cx="4297680" cy="2148840"/>
          </a:xfrm>
        </p:spPr>
        <p:txBody>
          <a:bodyPr anchor="ctr"/>
          <a:lstStyle>
            <a:lvl1pPr algn="ctr">
              <a:buNone/>
              <a:defRPr baseline="0"/>
            </a:lvl1pPr>
          </a:lstStyle>
          <a:p>
            <a:r>
              <a:rPr lang="en-US" dirty="0"/>
              <a:t>Insert Image</a:t>
            </a:r>
          </a:p>
        </p:txBody>
      </p:sp>
      <p:sp>
        <p:nvSpPr>
          <p:cNvPr id="10" name="Picture Placeholder 9"/>
          <p:cNvSpPr>
            <a:spLocks noGrp="1"/>
          </p:cNvSpPr>
          <p:nvPr>
            <p:ph type="pic" sz="quarter" idx="14" hasCustomPrompt="1"/>
          </p:nvPr>
        </p:nvSpPr>
        <p:spPr>
          <a:xfrm>
            <a:off x="6163747" y="4251959"/>
            <a:ext cx="4297680" cy="2148840"/>
          </a:xfrm>
        </p:spPr>
        <p:txBody>
          <a:bodyPr anchor="ctr"/>
          <a:lstStyle>
            <a:lvl1pPr marL="0" marR="0" indent="0" algn="ctr" defTabSz="914400" rtl="0" eaLnBrk="1" fontAlgn="auto" latinLnBrk="0" hangingPunct="1">
              <a:lnSpc>
                <a:spcPct val="105000"/>
              </a:lnSpc>
              <a:spcBef>
                <a:spcPts val="1200"/>
              </a:spcBef>
              <a:spcAft>
                <a:spcPts val="0"/>
              </a:spcAft>
              <a:buClrTx/>
              <a:buSzTx/>
              <a:buFont typeface="Arial" pitchFamily="34" charset="0"/>
              <a:buNone/>
              <a:tabLst/>
              <a:defRPr/>
            </a:lvl1pPr>
          </a:lstStyle>
          <a:p>
            <a:r>
              <a:rPr lang="en-US" dirty="0"/>
              <a:t>Insert Image</a:t>
            </a:r>
          </a:p>
        </p:txBody>
      </p:sp>
      <p:sp>
        <p:nvSpPr>
          <p:cNvPr id="11" name="Content Placeholder 2"/>
          <p:cNvSpPr>
            <a:spLocks noGrp="1"/>
          </p:cNvSpPr>
          <p:nvPr>
            <p:ph sz="half" idx="1"/>
          </p:nvPr>
        </p:nvSpPr>
        <p:spPr>
          <a:xfrm>
            <a:off x="1699200" y="1828799"/>
            <a:ext cx="4297680" cy="4572000"/>
          </a:xfrm>
        </p:spPr>
        <p:txBody>
          <a:bodyPr vert="horz" lIns="0" tIns="0" rIns="0" bIns="0" rtlCol="0">
            <a:noAutofit/>
          </a:bodyPr>
          <a:lstStyle>
            <a:lvl1pPr marL="0" indent="0" algn="l" defTabSz="914400" rtl="0" eaLnBrk="1" latinLnBrk="0" hangingPunct="1">
              <a:lnSpc>
                <a:spcPct val="105000"/>
              </a:lnSpc>
              <a:buFont typeface="Arial" pitchFamily="34" charset="0"/>
              <a:buNone/>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Text Placeholder 2"/>
          <p:cNvSpPr>
            <a:spLocks noGrp="1"/>
          </p:cNvSpPr>
          <p:nvPr>
            <p:ph type="body" idx="1"/>
          </p:nvPr>
        </p:nvSpPr>
        <p:spPr>
          <a:xfrm>
            <a:off x="1699200"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3"/>
          <p:cNvSpPr>
            <a:spLocks noGrp="1"/>
          </p:cNvSpPr>
          <p:nvPr>
            <p:ph sz="half" idx="2"/>
          </p:nvPr>
        </p:nvSpPr>
        <p:spPr>
          <a:xfrm>
            <a:off x="1699200" y="2564266"/>
            <a:ext cx="4297680" cy="3670936"/>
          </a:xfrm>
        </p:spPr>
        <p:txBody>
          <a:bodyPr/>
          <a:lstStyle>
            <a:lvl1pPr marL="0" indent="0">
              <a:buNone/>
              <a:defRPr lang="en-US" sz="1800" kern="1200" dirty="0" smtClean="0">
                <a:solidFill>
                  <a:schemeClr val="tx1"/>
                </a:solidFill>
                <a:latin typeface="+mn-lt"/>
                <a:ea typeface="+mn-ea"/>
                <a:cs typeface="+mn-cs"/>
              </a:defRPr>
            </a:lvl1pPr>
            <a:lvl2pPr marL="187325" indent="0">
              <a:buNone/>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8" name="Text Placeholder 4"/>
          <p:cNvSpPr>
            <a:spLocks noGrp="1"/>
          </p:cNvSpPr>
          <p:nvPr>
            <p:ph type="body" sz="quarter" idx="3"/>
          </p:nvPr>
        </p:nvSpPr>
        <p:spPr>
          <a:xfrm>
            <a:off x="6163747"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5"/>
          <p:cNvSpPr>
            <a:spLocks noGrp="1"/>
          </p:cNvSpPr>
          <p:nvPr>
            <p:ph sz="quarter" idx="4"/>
          </p:nvPr>
        </p:nvSpPr>
        <p:spPr>
          <a:xfrm>
            <a:off x="6163747" y="2564266"/>
            <a:ext cx="4297680" cy="3670936"/>
          </a:xfrm>
        </p:spPr>
        <p:txBody>
          <a:bodyPr/>
          <a:lstStyle>
            <a:lvl1pPr>
              <a:defRPr lang="en-US" sz="1800" kern="1200" dirty="0" smtClean="0">
                <a:solidFill>
                  <a:schemeClr val="tx1"/>
                </a:solidFill>
                <a:latin typeface="+mn-lt"/>
                <a:ea typeface="+mn-ea"/>
                <a:cs typeface="+mn-cs"/>
              </a:defRPr>
            </a:lvl1pPr>
            <a:lvl2pPr>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9"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3 Images">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a:xfrm>
            <a:off x="11375658" y="6552420"/>
            <a:ext cx="645160" cy="183515"/>
          </a:xfrm>
        </p:spPr>
        <p:txBody>
          <a:bodyPr/>
          <a:lstStyle/>
          <a:p>
            <a:fld id="{0D558541-60C9-42A2-8392-FF12533A6B7A}" type="slidenum">
              <a:rPr lang="en-US" smtClean="0"/>
              <a:pPr/>
              <a:t>‹#›</a:t>
            </a:fld>
            <a:endParaRPr lang="en-US" dirty="0"/>
          </a:p>
        </p:txBody>
      </p:sp>
      <p:sp>
        <p:nvSpPr>
          <p:cNvPr id="8" name="Text Placeholder 15"/>
          <p:cNvSpPr>
            <a:spLocks noGrp="1"/>
          </p:cNvSpPr>
          <p:nvPr>
            <p:ph type="body" sz="quarter" idx="16"/>
          </p:nvPr>
        </p:nvSpPr>
        <p:spPr>
          <a:xfrm>
            <a:off x="1703852" y="1567360"/>
            <a:ext cx="8697941" cy="813581"/>
          </a:xfrm>
        </p:spPr>
        <p:txBody>
          <a:bodyPr/>
          <a:lstStyle>
            <a:lvl1pPr marL="0" indent="0">
              <a:buNone/>
              <a:defRPr lang="en-US" sz="1800" kern="1200" dirty="0" smtClean="0">
                <a:solidFill>
                  <a:schemeClr val="bg1"/>
                </a:solidFill>
                <a:latin typeface="+mn-lt"/>
                <a:ea typeface="+mn-ea"/>
                <a:cs typeface="+mn-cs"/>
              </a:defRPr>
            </a:lvl1pPr>
          </a:lstStyle>
          <a:p>
            <a:pPr marL="0" lvl="0" indent="0" algn="l" defTabSz="914400" rtl="0" eaLnBrk="1" latinLnBrk="0" hangingPunct="1">
              <a:lnSpc>
                <a:spcPct val="105000"/>
              </a:lnSpc>
              <a:spcBef>
                <a:spcPts val="1200"/>
              </a:spcBef>
              <a:buFont typeface="Arial" pitchFamily="34" charset="0"/>
              <a:buNone/>
            </a:pPr>
            <a:r>
              <a:rPr lang="en-US" dirty="0"/>
              <a:t>Click to edit Master text styles</a:t>
            </a:r>
          </a:p>
        </p:txBody>
      </p:sp>
      <p:sp>
        <p:nvSpPr>
          <p:cNvPr id="9" name="Text Placeholder 15"/>
          <p:cNvSpPr>
            <a:spLocks noGrp="1"/>
          </p:cNvSpPr>
          <p:nvPr>
            <p:ph type="body" sz="quarter" idx="17"/>
          </p:nvPr>
        </p:nvSpPr>
        <p:spPr>
          <a:xfrm>
            <a:off x="1699200"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1" name="Text Placeholder 15"/>
          <p:cNvSpPr>
            <a:spLocks noGrp="1"/>
          </p:cNvSpPr>
          <p:nvPr>
            <p:ph type="body" sz="quarter" idx="19"/>
          </p:nvPr>
        </p:nvSpPr>
        <p:spPr>
          <a:xfrm>
            <a:off x="4720007"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3" name="Text Placeholder 15"/>
          <p:cNvSpPr>
            <a:spLocks noGrp="1"/>
          </p:cNvSpPr>
          <p:nvPr>
            <p:ph type="body" sz="quarter" idx="21"/>
          </p:nvPr>
        </p:nvSpPr>
        <p:spPr>
          <a:xfrm>
            <a:off x="7736162"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5" name="Picture Placeholder 21"/>
          <p:cNvSpPr>
            <a:spLocks noGrp="1"/>
          </p:cNvSpPr>
          <p:nvPr>
            <p:ph type="pic" sz="quarter" idx="22" hasCustomPrompt="1"/>
          </p:nvPr>
        </p:nvSpPr>
        <p:spPr>
          <a:xfrm>
            <a:off x="1698090"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6" name="Picture Placeholder 21"/>
          <p:cNvSpPr>
            <a:spLocks noGrp="1"/>
          </p:cNvSpPr>
          <p:nvPr>
            <p:ph type="pic" sz="quarter" idx="23" hasCustomPrompt="1"/>
          </p:nvPr>
        </p:nvSpPr>
        <p:spPr>
          <a:xfrm>
            <a:off x="4729524"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7" name="Picture Placeholder 21"/>
          <p:cNvSpPr>
            <a:spLocks noGrp="1"/>
          </p:cNvSpPr>
          <p:nvPr>
            <p:ph type="pic" sz="quarter" idx="24" hasCustomPrompt="1"/>
          </p:nvPr>
        </p:nvSpPr>
        <p:spPr>
          <a:xfrm>
            <a:off x="7760959"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2"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20" name="Picture Placeholder 21"/>
          <p:cNvSpPr>
            <a:spLocks noGrp="1"/>
          </p:cNvSpPr>
          <p:nvPr>
            <p:ph type="pic" sz="quarter" idx="25" hasCustomPrompt="1"/>
          </p:nvPr>
        </p:nvSpPr>
        <p:spPr>
          <a:xfrm>
            <a:off x="169920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1" name="Picture Placeholder 21"/>
          <p:cNvSpPr>
            <a:spLocks noGrp="1"/>
          </p:cNvSpPr>
          <p:nvPr>
            <p:ph type="pic" sz="quarter" idx="26" hasCustomPrompt="1"/>
          </p:nvPr>
        </p:nvSpPr>
        <p:spPr>
          <a:xfrm>
            <a:off x="4741415"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6" name="Picture Placeholder 21"/>
          <p:cNvSpPr>
            <a:spLocks noGrp="1"/>
          </p:cNvSpPr>
          <p:nvPr>
            <p:ph type="pic" sz="quarter" idx="27" hasCustomPrompt="1"/>
          </p:nvPr>
        </p:nvSpPr>
        <p:spPr>
          <a:xfrm>
            <a:off x="778363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7" name="Picture Placeholder 21"/>
          <p:cNvSpPr>
            <a:spLocks noGrp="1"/>
          </p:cNvSpPr>
          <p:nvPr>
            <p:ph type="pic" sz="quarter" idx="28" hasCustomPrompt="1"/>
          </p:nvPr>
        </p:nvSpPr>
        <p:spPr>
          <a:xfrm>
            <a:off x="169920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8" name="Picture Placeholder 21"/>
          <p:cNvSpPr>
            <a:spLocks noGrp="1"/>
          </p:cNvSpPr>
          <p:nvPr>
            <p:ph type="pic" sz="quarter" idx="29" hasCustomPrompt="1"/>
          </p:nvPr>
        </p:nvSpPr>
        <p:spPr>
          <a:xfrm>
            <a:off x="4741415"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9" name="Picture Placeholder 21"/>
          <p:cNvSpPr>
            <a:spLocks noGrp="1"/>
          </p:cNvSpPr>
          <p:nvPr>
            <p:ph type="pic" sz="quarter" idx="30" hasCustomPrompt="1"/>
          </p:nvPr>
        </p:nvSpPr>
        <p:spPr>
          <a:xfrm>
            <a:off x="778363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7"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Tree>
    <p:extLst>
      <p:ext uri="{BB962C8B-B14F-4D97-AF65-F5344CB8AC3E}">
        <p14:creationId xmlns:p14="http://schemas.microsoft.com/office/powerpoint/2010/main" val="1996680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831922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17" name="Picture 1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120275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97963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4"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Text Placeholder 14"/>
          <p:cNvSpPr>
            <a:spLocks noGrp="1"/>
          </p:cNvSpPr>
          <p:nvPr>
            <p:ph type="body" sz="quarter" idx="13"/>
          </p:nvPr>
        </p:nvSpPr>
        <p:spPr>
          <a:xfrm>
            <a:off x="1698090" y="4729884"/>
            <a:ext cx="8417459" cy="1585192"/>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7538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a:lvl1pPr>
          </a:lstStyle>
          <a:p>
            <a:r>
              <a:rPr lang="en-US" dirty="0"/>
              <a:t>Click to edit Master title style</a:t>
            </a:r>
          </a:p>
        </p:txBody>
      </p:sp>
      <p:sp>
        <p:nvSpPr>
          <p:cNvPr id="13" name="Text Placeholder 2"/>
          <p:cNvSpPr>
            <a:spLocks noGrp="1"/>
          </p:cNvSpPr>
          <p:nvPr>
            <p:ph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Title 2"/>
          <p:cNvSpPr>
            <a:spLocks noGrp="1"/>
          </p:cNvSpPr>
          <p:nvPr>
            <p:ph type="title"/>
          </p:nvPr>
        </p:nvSpPr>
        <p:spPr>
          <a:xfrm>
            <a:off x="1699200" y="457200"/>
            <a:ext cx="8703782"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p:nvPr>
        </p:nvSpPr>
        <p:spPr>
          <a:xfrm>
            <a:off x="1699200" y="1828800"/>
            <a:ext cx="870378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0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Gray">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3" name="Title 2"/>
          <p:cNvSpPr>
            <a:spLocks noGrp="1"/>
          </p:cNvSpPr>
          <p:nvPr>
            <p:ph type="title"/>
          </p:nvPr>
        </p:nvSpPr>
        <p:spPr>
          <a:xfrm>
            <a:off x="1699200" y="457200"/>
            <a:ext cx="8714923" cy="900113"/>
          </a:xfrm>
        </p:spPr>
        <p:txBody>
          <a:bodyPr/>
          <a:lstStyle>
            <a:lvl1pPr>
              <a:defRPr>
                <a:solidFill>
                  <a:schemeClr val="bg2"/>
                </a:solidFill>
              </a:defRPr>
            </a:lvl1pPr>
          </a:lstStyle>
          <a:p>
            <a:r>
              <a:rPr lang="en-US" dirty="0"/>
              <a:t>Click to edit Master title style</a:t>
            </a:r>
          </a:p>
        </p:txBody>
      </p:sp>
      <p:sp>
        <p:nvSpPr>
          <p:cNvPr id="14" name="Text Placeholder 2"/>
          <p:cNvSpPr>
            <a:spLocks noGrp="1"/>
          </p:cNvSpPr>
          <p:nvPr>
            <p:ph idx="1"/>
          </p:nvPr>
        </p:nvSpPr>
        <p:spPr>
          <a:xfrm>
            <a:off x="1699200" y="1828800"/>
            <a:ext cx="871492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p:cNvGrpSpPr/>
          <p:nvPr userDrawn="1"/>
        </p:nvGrpSpPr>
        <p:grpSpPr>
          <a:xfrm>
            <a:off x="0" y="0"/>
            <a:ext cx="1708030" cy="1708030"/>
            <a:chOff x="-19878" y="0"/>
            <a:chExt cx="3416060" cy="3416060"/>
          </a:xfrm>
        </p:grpSpPr>
        <p:pic>
          <p:nvPicPr>
            <p:cNvPr id="22" name="Picture 21"/>
            <p:cNvPicPr>
              <a:picLocks noChangeAspect="1"/>
            </p:cNvPicPr>
            <p:nvPr userDrawn="1"/>
          </p:nvPicPr>
          <p:blipFill>
            <a:blip r:embed="rId50">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51"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4" name="Picture 23"/>
          <p:cNvPicPr>
            <a:picLocks noChangeAspect="1"/>
          </p:cNvPicPr>
          <p:nvPr userDrawn="1"/>
        </p:nvPicPr>
        <p:blipFill>
          <a:blip r:embed="rId5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p:cNvSpPr>
            <a:spLocks noGrp="1"/>
          </p:cNvSpPr>
          <p:nvPr>
            <p:ph type="sldNum" sz="quarter" idx="4"/>
          </p:nvPr>
        </p:nvSpPr>
        <p:spPr>
          <a:xfrm>
            <a:off x="11375658" y="6552420"/>
            <a:ext cx="645160" cy="183515"/>
          </a:xfrm>
          <a:prstGeom prst="rect">
            <a:avLst/>
          </a:prstGeom>
        </p:spPr>
        <p:txBody>
          <a:bodyPr vert="horz" wrap="none" lIns="0" tIns="0" rIns="0" bIns="0" rtlCol="0" anchor="b" anchorCtr="0"/>
          <a:lstStyle>
            <a:lvl1pPr algn="r">
              <a:lnSpc>
                <a:spcPct val="85000"/>
              </a:lnSpc>
              <a:defRPr sz="1000">
                <a:solidFill>
                  <a:schemeClr val="bg2"/>
                </a:solidFill>
              </a:defRPr>
            </a:lvl1pPr>
          </a:lstStyle>
          <a:p>
            <a:fld id="{0D558541-60C9-42A2-8392-FF12533A6B7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700" r:id="rId4"/>
    <p:sldLayoutId id="2147483701" r:id="rId5"/>
    <p:sldLayoutId id="2147483702" r:id="rId6"/>
    <p:sldLayoutId id="2147483650" r:id="rId7"/>
    <p:sldLayoutId id="2147483668" r:id="rId8"/>
    <p:sldLayoutId id="2147483660" r:id="rId9"/>
    <p:sldLayoutId id="2147483656" r:id="rId10"/>
    <p:sldLayoutId id="2147483672" r:id="rId11"/>
    <p:sldLayoutId id="2147483663" r:id="rId12"/>
    <p:sldLayoutId id="2147483667" r:id="rId13"/>
    <p:sldLayoutId id="2147483671" r:id="rId14"/>
    <p:sldLayoutId id="2147483666" r:id="rId15"/>
    <p:sldLayoutId id="2147483669" r:id="rId16"/>
    <p:sldLayoutId id="2147483670" r:id="rId17"/>
    <p:sldLayoutId id="2147483678" r:id="rId18"/>
    <p:sldLayoutId id="2147483673" r:id="rId19"/>
    <p:sldLayoutId id="2147483677" r:id="rId20"/>
    <p:sldLayoutId id="2147483693" r:id="rId21"/>
    <p:sldLayoutId id="2147483680" r:id="rId22"/>
    <p:sldLayoutId id="2147483681" r:id="rId23"/>
    <p:sldLayoutId id="2147483682" r:id="rId24"/>
    <p:sldLayoutId id="2147483687" r:id="rId25"/>
    <p:sldLayoutId id="2147483688" r:id="rId26"/>
    <p:sldLayoutId id="2147483689" r:id="rId27"/>
    <p:sldLayoutId id="2147483696" r:id="rId28"/>
    <p:sldLayoutId id="2147483699" r:id="rId29"/>
    <p:sldLayoutId id="2147483697" r:id="rId30"/>
    <p:sldLayoutId id="2147483685" r:id="rId31"/>
    <p:sldLayoutId id="2147483683" r:id="rId32"/>
    <p:sldLayoutId id="2147483679" r:id="rId33"/>
    <p:sldLayoutId id="2147483686" r:id="rId34"/>
    <p:sldLayoutId id="2147483698" r:id="rId35"/>
    <p:sldLayoutId id="2147483707" r:id="rId36"/>
    <p:sldLayoutId id="2147483694" r:id="rId37"/>
    <p:sldLayoutId id="2147483695" r:id="rId38"/>
    <p:sldLayoutId id="2147483652" r:id="rId39"/>
    <p:sldLayoutId id="2147483692" r:id="rId40"/>
    <p:sldLayoutId id="2147483657" r:id="rId41"/>
    <p:sldLayoutId id="2147483658" r:id="rId42"/>
    <p:sldLayoutId id="2147483654" r:id="rId43"/>
    <p:sldLayoutId id="2147483655" r:id="rId44"/>
    <p:sldLayoutId id="2147483659" r:id="rId45"/>
    <p:sldLayoutId id="2147483705" r:id="rId46"/>
    <p:sldLayoutId id="2147483704" r:id="rId47"/>
    <p:sldLayoutId id="2147483706" r:id="rId48"/>
  </p:sldLayoutIdLst>
  <p:hf hdr="0"/>
  <p:txStyles>
    <p:titleStyle>
      <a:lvl1pPr algn="l" defTabSz="914400" rtl="0" eaLnBrk="1" latinLnBrk="0" hangingPunct="1">
        <a:lnSpc>
          <a:spcPct val="90000"/>
        </a:lnSpc>
        <a:spcBef>
          <a:spcPct val="0"/>
        </a:spcBef>
        <a:buNone/>
        <a:defRPr sz="5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15.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17.xml"/><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emf"/><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6.png"/><Relationship Id="rId3" Type="http://schemas.openxmlformats.org/officeDocument/2006/relationships/image" Target="../media/image28.pn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29.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63.png"/><Relationship Id="rId16"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81.png"/><Relationship Id="rId5" Type="http://schemas.openxmlformats.org/officeDocument/2006/relationships/image" Target="../media/image66.png"/><Relationship Id="rId15" Type="http://schemas.openxmlformats.org/officeDocument/2006/relationships/image" Target="../media/image85.png"/><Relationship Id="rId10" Type="http://schemas.openxmlformats.org/officeDocument/2006/relationships/image" Target="../media/image71.png"/><Relationship Id="rId19" Type="http://schemas.openxmlformats.org/officeDocument/2006/relationships/image" Target="../media/image89.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 Id="rId5" Type="http://schemas.openxmlformats.org/officeDocument/2006/relationships/hyperlink" Target="https://support.office.com/en-us/article/Insert-pictures-3c51edf4-22e1-460a-b372-9329a8724344" TargetMode="Externa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hyperlink" Target="https://support.office.com/en-us/article/Insert-pictures-3c51edf4-22e1-460a-b372-9329a8724344" TargetMode="External"/><Relationship Id="rId3" Type="http://schemas.openxmlformats.org/officeDocument/2006/relationships/image" Target="../media/image93.jpeg"/><Relationship Id="rId7" Type="http://schemas.openxmlformats.org/officeDocument/2006/relationships/image" Target="../media/image91.png"/><Relationship Id="rId2" Type="http://schemas.openxmlformats.org/officeDocument/2006/relationships/hyperlink" Target="https://support.office.com/en-US/Article/Crop-a-picture-14d69647-bc93-4f06-9528-df95103aa1e6" TargetMode="External"/><Relationship Id="rId1" Type="http://schemas.openxmlformats.org/officeDocument/2006/relationships/slideLayout" Target="../slideLayouts/slideLayout10.xml"/><Relationship Id="rId6" Type="http://schemas.openxmlformats.org/officeDocument/2006/relationships/image" Target="../media/image90.png"/><Relationship Id="rId11" Type="http://schemas.openxmlformats.org/officeDocument/2006/relationships/image" Target="../media/image98.jpeg"/><Relationship Id="rId5" Type="http://schemas.openxmlformats.org/officeDocument/2006/relationships/image" Target="../media/image95.png"/><Relationship Id="rId10" Type="http://schemas.openxmlformats.org/officeDocument/2006/relationships/image" Target="../media/image97.jpeg"/><Relationship Id="rId4" Type="http://schemas.openxmlformats.org/officeDocument/2006/relationships/image" Target="../media/image94.png"/><Relationship Id="rId9" Type="http://schemas.openxmlformats.org/officeDocument/2006/relationships/image" Target="../media/image9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00784" y="457200"/>
            <a:ext cx="6650387" cy="1461939"/>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en-US" sz="5000" b="0" spc="-75" dirty="0">
                <a:solidFill>
                  <a:schemeClr val="tx1"/>
                </a:solidFill>
              </a:rPr>
              <a:t>Corporate </a:t>
            </a:r>
            <a:br>
              <a:rPr lang="en-US" sz="5000" b="0" spc="-75" dirty="0">
                <a:solidFill>
                  <a:schemeClr val="tx1"/>
                </a:solidFill>
              </a:rPr>
            </a:br>
            <a:r>
              <a:rPr lang="en-US" sz="5000" b="0" spc="-75" dirty="0">
                <a:solidFill>
                  <a:schemeClr val="tx1"/>
                </a:solidFill>
              </a:rPr>
              <a:t>Presentation Template</a:t>
            </a: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solidFill>
                  <a:schemeClr val="bg1"/>
                </a:solidFill>
              </a:rPr>
              <a:t>Version 1.0</a:t>
            </a:r>
            <a:br>
              <a:rPr lang="en-US" dirty="0">
                <a:solidFill>
                  <a:schemeClr val="bg1"/>
                </a:solidFill>
              </a:rPr>
            </a:br>
            <a:r>
              <a:rPr lang="en-US" sz="2200" dirty="0">
                <a:solidFill>
                  <a:schemeClr val="bg1"/>
                </a:solidFill>
              </a:rPr>
              <a:t> </a:t>
            </a:r>
            <a:br>
              <a:rPr lang="en-US"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303629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0" y="457200"/>
            <a:ext cx="10322727" cy="900113"/>
          </a:xfrm>
        </p:spPr>
        <p:txBody>
          <a:bodyPr/>
          <a:lstStyle/>
          <a:p>
            <a:r>
              <a:rPr lang="en-US" dirty="0"/>
              <a:t>Slide Title 1-Line Arial 50 pt.</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10</a:t>
            </a:fld>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776949387"/>
              </p:ext>
            </p:extLst>
          </p:nvPr>
        </p:nvGraphicFramePr>
        <p:xfrm>
          <a:off x="1698091" y="1844675"/>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val="20000"/>
                    </a:ext>
                  </a:extLst>
                </a:gridCol>
              </a:tblGrid>
              <a:tr h="531583">
                <a:tc>
                  <a:txBody>
                    <a:bodyPr/>
                    <a:lstStyle/>
                    <a:p>
                      <a:r>
                        <a:rPr lang="en-US" sz="3600" dirty="0"/>
                        <a:t>Question 1 Lorem Ipsum Sit Amet?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919381113"/>
              </p:ext>
            </p:extLst>
          </p:nvPr>
        </p:nvGraphicFramePr>
        <p:xfrm>
          <a:off x="1698091" y="3257777"/>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val="20000"/>
                    </a:ext>
                  </a:extLst>
                </a:gridCol>
              </a:tblGrid>
              <a:tr h="531583">
                <a:tc>
                  <a:txBody>
                    <a:bodyPr/>
                    <a:lstStyle/>
                    <a:p>
                      <a:r>
                        <a:rPr lang="en-US" sz="3600" dirty="0"/>
                        <a:t>Question 2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893526026"/>
              </p:ext>
            </p:extLst>
          </p:nvPr>
        </p:nvGraphicFramePr>
        <p:xfrm>
          <a:off x="1698091" y="4670880"/>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val="20000"/>
                    </a:ext>
                  </a:extLst>
                </a:gridCol>
              </a:tblGrid>
              <a:tr h="531583">
                <a:tc>
                  <a:txBody>
                    <a:bodyPr/>
                    <a:lstStyle/>
                    <a:p>
                      <a:r>
                        <a:rPr lang="en-US" sz="3600" dirty="0"/>
                        <a:t>Question 3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Slide Title 1-Line Maximum</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11</a:t>
            </a:fld>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936422704"/>
              </p:ext>
            </p:extLst>
          </p:nvPr>
        </p:nvGraphicFramePr>
        <p:xfrm>
          <a:off x="1600200" y="1440436"/>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1696220912"/>
              </p:ext>
            </p:extLst>
          </p:nvPr>
        </p:nvGraphicFramePr>
        <p:xfrm>
          <a:off x="1600200" y="2602795"/>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539454059"/>
              </p:ext>
            </p:extLst>
          </p:nvPr>
        </p:nvGraphicFramePr>
        <p:xfrm>
          <a:off x="1600200" y="3765154"/>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075895626"/>
              </p:ext>
            </p:extLst>
          </p:nvPr>
        </p:nvGraphicFramePr>
        <p:xfrm>
          <a:off x="1600200" y="4927512"/>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12</a:t>
            </a:fld>
            <a:endParaRPr lang="en-US" dirty="0"/>
          </a:p>
        </p:txBody>
      </p:sp>
      <p:sp>
        <p:nvSpPr>
          <p:cNvPr id="3" name="Title 2"/>
          <p:cNvSpPr>
            <a:spLocks noGrp="1"/>
          </p:cNvSpPr>
          <p:nvPr>
            <p:ph type="title"/>
          </p:nvPr>
        </p:nvSpPr>
        <p:spPr/>
        <p:txBody>
          <a:bodyPr/>
          <a:lstStyle/>
          <a:p>
            <a:r>
              <a:rPr lang="en-US" dirty="0"/>
              <a:t>One Line Headline Arial 50 pt.</a:t>
            </a:r>
          </a:p>
        </p:txBody>
      </p:sp>
      <p:sp>
        <p:nvSpPr>
          <p:cNvPr id="5" name="Text Placeholder 2"/>
          <p:cNvSpPr>
            <a:spLocks noGrp="1"/>
          </p:cNvSpPr>
          <p:nvPr>
            <p:ph idx="1"/>
          </p:nvPr>
        </p:nvSpPr>
        <p:spPr>
          <a:xfrm>
            <a:off x="1698091" y="1828800"/>
            <a:ext cx="8763336" cy="4723620"/>
          </a:xfrm>
          <a:prstGeom prst="rect">
            <a:avLst/>
          </a:prstGeom>
        </p:spPr>
        <p:txBody>
          <a:bodyPr vert="horz" lIns="0" tIns="0" rIns="0" bIns="0" rtlCol="0">
            <a:noAutofit/>
          </a:bodyPr>
          <a:lstStyle/>
          <a:p>
            <a:r>
              <a:rPr lang="en-US" dirty="0"/>
              <a:t>Main Sentence Arial 36 pt. Sed aliquam, nunc eget euismod ullamcor per.</a:t>
            </a:r>
          </a:p>
          <a:p>
            <a:pPr marL="457200" lvl="1" indent="-457200">
              <a:buFont typeface="Arial" charset="0"/>
              <a:buChar char="•"/>
            </a:pPr>
            <a:r>
              <a:rPr lang="en-US" dirty="0"/>
              <a:t>First Bullet Arial 27 pt. Sed aliquam, nunc eget euismod ullamcor per.</a:t>
            </a:r>
          </a:p>
          <a:p>
            <a:pPr lvl="2"/>
            <a:r>
              <a:rPr lang="en-US" dirty="0"/>
              <a:t>Second Bullet Arial 27 pt. Sed aliquam, nunc eget euismod ullamcor per.</a:t>
            </a:r>
          </a:p>
          <a:p>
            <a:pPr lvl="3"/>
            <a:r>
              <a:rPr lang="en-US" dirty="0"/>
              <a:t>Third Bullet 20 pt. Sed aliquam, nunc eget euismod ullamcor per, lectus nunc ullamcorper orci.</a:t>
            </a:r>
          </a:p>
          <a:p>
            <a:pPr lvl="4"/>
            <a:r>
              <a:rPr lang="en-US" dirty="0"/>
              <a:t>Fourth bullet 16 pt. Sed aliquam, nunc eget euismod ullamcor per, lectus nunc ullamcorper orci, Maecenas vitae nulla consequat libero cursus venenatis.</a:t>
            </a:r>
          </a:p>
          <a:p>
            <a:pPr lvl="4"/>
            <a:endParaRPr lang="en-US" dirty="0"/>
          </a:p>
        </p:txBody>
      </p:sp>
    </p:spTree>
    <p:extLst>
      <p:ext uri="{BB962C8B-B14F-4D97-AF65-F5344CB8AC3E}">
        <p14:creationId xmlns:p14="http://schemas.microsoft.com/office/powerpoint/2010/main" val="169829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p:pic>
      <p:sp>
        <p:nvSpPr>
          <p:cNvPr id="4" name="Slide Number Placeholder 3"/>
          <p:cNvSpPr>
            <a:spLocks noGrp="1"/>
          </p:cNvSpPr>
          <p:nvPr>
            <p:ph type="sldNum" sz="quarter" idx="10"/>
          </p:nvPr>
        </p:nvSpPr>
        <p:spPr/>
        <p:txBody>
          <a:bodyPr/>
          <a:lstStyle/>
          <a:p>
            <a:fld id="{0D558541-60C9-42A2-8392-FF12533A6B7A}" type="slidenum">
              <a:rPr lang="en-US" smtClean="0"/>
              <a:pPr/>
              <a:t>13</a:t>
            </a:fld>
            <a:endParaRPr lang="en-US" dirty="0"/>
          </a:p>
        </p:txBody>
      </p:sp>
      <p:sp>
        <p:nvSpPr>
          <p:cNvPr id="11" name="Title 2"/>
          <p:cNvSpPr>
            <a:spLocks noGrp="1"/>
          </p:cNvSpPr>
          <p:nvPr>
            <p:ph type="title"/>
          </p:nvPr>
        </p:nvSpPr>
        <p:spPr>
          <a:xfrm>
            <a:off x="1698091" y="457200"/>
            <a:ext cx="8763336" cy="1617545"/>
          </a:xfrm>
        </p:spPr>
        <p:txBody>
          <a:bodyPr/>
          <a:lstStyle/>
          <a:p>
            <a:r>
              <a:rPr lang="en-US" dirty="0">
                <a:solidFill>
                  <a:schemeClr val="bg1"/>
                </a:solidFill>
              </a:rPr>
              <a:t>Slide Divider</a:t>
            </a:r>
            <a:br>
              <a:rPr lang="en-US" dirty="0">
                <a:solidFill>
                  <a:schemeClr val="bg1"/>
                </a:solidFill>
              </a:rPr>
            </a:br>
            <a:r>
              <a:rPr lang="en-US" dirty="0">
                <a:solidFill>
                  <a:schemeClr val="bg1"/>
                </a:solidFill>
              </a:rPr>
              <a:t>Arial 50 pt.</a:t>
            </a:r>
          </a:p>
        </p:txBody>
      </p:sp>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13"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088384" y="2232439"/>
            <a:ext cx="1085850" cy="1179784"/>
          </a:xfrm>
          <a:prstGeom prst="rect">
            <a:avLst/>
          </a:prstGeom>
          <a:ln w="12700" cap="flat">
            <a:noFill/>
            <a:miter lim="400000"/>
          </a:ln>
          <a:effectLst/>
        </p:spPr>
      </p:pic>
      <p:pic>
        <p:nvPicPr>
          <p:cNvPr id="14"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056055" y="1357313"/>
            <a:ext cx="630937" cy="685517"/>
          </a:xfrm>
          <a:prstGeom prst="rect">
            <a:avLst/>
          </a:prstGeom>
          <a:ln w="12700" cap="flat">
            <a:noFill/>
            <a:miter lim="400000"/>
          </a:ln>
          <a:effectLst/>
        </p:spPr>
      </p:pic>
      <p:pic>
        <p:nvPicPr>
          <p:cNvPr id="15"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961478" y="3406618"/>
            <a:ext cx="820089" cy="891032"/>
          </a:xfrm>
          <a:prstGeom prst="rect">
            <a:avLst/>
          </a:prstGeom>
          <a:ln w="12700" cap="flat">
            <a:noFill/>
            <a:miter lim="400000"/>
          </a:ln>
          <a:effectLst/>
        </p:spPr>
      </p:pic>
      <p:pic>
        <p:nvPicPr>
          <p:cNvPr id="16"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565702" y="2342367"/>
            <a:ext cx="514057" cy="558527"/>
          </a:xfrm>
          <a:prstGeom prst="rect">
            <a:avLst/>
          </a:prstGeom>
          <a:ln w="12700" cap="flat">
            <a:noFill/>
            <a:miter lim="400000"/>
          </a:ln>
          <a:effectLst/>
        </p:spPr>
      </p:pic>
      <p:grpSp>
        <p:nvGrpSpPr>
          <p:cNvPr id="19" name="Group 18"/>
          <p:cNvGrpSpPr/>
          <p:nvPr/>
        </p:nvGrpSpPr>
        <p:grpSpPr>
          <a:xfrm>
            <a:off x="0" y="0"/>
            <a:ext cx="1708030" cy="1708030"/>
            <a:chOff x="-19878" y="0"/>
            <a:chExt cx="3416060" cy="3416060"/>
          </a:xfrm>
        </p:grpSpPr>
        <p:pic>
          <p:nvPicPr>
            <p:cNvPr id="20" name="Picture 1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1"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2" name="Picture 21"/>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23"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13</a:t>
            </a:fld>
            <a:endParaRPr lang="en-US" dirty="0"/>
          </a:p>
        </p:txBody>
      </p:sp>
    </p:spTree>
    <p:extLst>
      <p:ext uri="{BB962C8B-B14F-4D97-AF65-F5344CB8AC3E}">
        <p14:creationId xmlns:p14="http://schemas.microsoft.com/office/powerpoint/2010/main" val="788568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698091" y="457200"/>
            <a:ext cx="4559834" cy="1756433"/>
          </a:xfrm>
        </p:spPr>
        <p:txBody>
          <a:bodyPr/>
          <a:lstStyle/>
          <a:p>
            <a:r>
              <a:rPr lang="en-US" dirty="0"/>
              <a:t>Slide Divider Arial 50 pt.</a:t>
            </a:r>
          </a:p>
        </p:txBody>
      </p:sp>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Tree>
    <p:extLst>
      <p:ext uri="{BB962C8B-B14F-4D97-AF65-F5344CB8AC3E}">
        <p14:creationId xmlns:p14="http://schemas.microsoft.com/office/powerpoint/2010/main" val="2233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98091" y="457200"/>
            <a:ext cx="4559834" cy="1756433"/>
          </a:xfrm>
        </p:spPr>
        <p:txBody>
          <a:bodyPr/>
          <a:lstStyle/>
          <a:p>
            <a:r>
              <a:rPr lang="en-US" dirty="0"/>
              <a:t>Slide Divider Arial 50 pt.</a:t>
            </a:r>
          </a:p>
        </p:txBody>
      </p:sp>
      <p:sp>
        <p:nvSpPr>
          <p:cNvPr id="2" name="Slide Number Placeholder 1"/>
          <p:cNvSpPr>
            <a:spLocks noGrp="1"/>
          </p:cNvSpPr>
          <p:nvPr>
            <p:ph type="sldNum" sz="quarter" idx="10"/>
          </p:nvPr>
        </p:nvSpPr>
        <p:spPr/>
        <p:txBody>
          <a:bodyPr/>
          <a:lstStyle/>
          <a:p>
            <a:fld id="{0D558541-60C9-42A2-8392-FF12533A6B7A}" type="slidenum">
              <a:rPr lang="en-US" smtClean="0"/>
              <a:pPr/>
              <a:t>15</a:t>
            </a:fld>
            <a:endParaRPr lang="en-US" dirty="0"/>
          </a:p>
        </p:txBody>
      </p:sp>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2"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3"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pic>
        <p:nvPicPr>
          <p:cNvPr id="14"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906842" y="647848"/>
            <a:ext cx="514057" cy="558527"/>
          </a:xfrm>
          <a:prstGeom prst="rect">
            <a:avLst/>
          </a:prstGeom>
          <a:ln w="12700" cap="flat">
            <a:noFill/>
            <a:miter lim="400000"/>
          </a:ln>
          <a:effectLst/>
        </p:spPr>
      </p:pic>
      <p:pic>
        <p:nvPicPr>
          <p:cNvPr id="15"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554092" y="1655106"/>
            <a:ext cx="514057" cy="558527"/>
          </a:xfrm>
          <a:prstGeom prst="rect">
            <a:avLst/>
          </a:prstGeom>
          <a:ln w="12700" cap="flat">
            <a:noFill/>
            <a:miter lim="400000"/>
          </a:ln>
          <a:effectLst/>
        </p:spPr>
      </p:pic>
    </p:spTree>
    <p:extLst>
      <p:ext uri="{BB962C8B-B14F-4D97-AF65-F5344CB8AC3E}">
        <p14:creationId xmlns:p14="http://schemas.microsoft.com/office/powerpoint/2010/main" val="168130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Infusion Team</a:t>
            </a:r>
          </a:p>
        </p:txBody>
      </p:sp>
      <p:pic>
        <p:nvPicPr>
          <p:cNvPr id="19" name="Picture Placeholder 18"/>
          <p:cNvPicPr>
            <a:picLocks noGrp="1" noChangeAspect="1"/>
          </p:cNvPicPr>
          <p:nvPr>
            <p:ph type="pic" sz="quarter" idx="44"/>
          </p:nvPr>
        </p:nvPicPr>
        <p:blipFill rotWithShape="1">
          <a:blip r:embed="rId3" cstate="hqprint">
            <a:extLst>
              <a:ext uri="{28A0092B-C50C-407E-A947-70E740481C1C}">
                <a14:useLocalDpi xmlns:a14="http://schemas.microsoft.com/office/drawing/2010/main"/>
              </a:ext>
            </a:extLst>
          </a:blip>
          <a:srcRect/>
          <a:stretch/>
        </p:blipFill>
        <p:spPr/>
      </p:pic>
      <p:pic>
        <p:nvPicPr>
          <p:cNvPr id="20" name="Picture Placeholder 19"/>
          <p:cNvPicPr>
            <a:picLocks noGrp="1" noChangeAspect="1"/>
          </p:cNvPicPr>
          <p:nvPr>
            <p:ph type="pic" sz="quarter" idx="26"/>
          </p:nvPr>
        </p:nvPicPr>
        <p:blipFill rotWithShape="1">
          <a:blip r:embed="rId4" cstate="hqprint">
            <a:extLst>
              <a:ext uri="{28A0092B-C50C-407E-A947-70E740481C1C}">
                <a14:useLocalDpi xmlns:a14="http://schemas.microsoft.com/office/drawing/2010/main"/>
              </a:ext>
            </a:extLst>
          </a:blip>
          <a:srcRect/>
          <a:stretch/>
        </p:blipFill>
        <p:spPr/>
      </p:pic>
      <p:pic>
        <p:nvPicPr>
          <p:cNvPr id="21" name="Picture Placeholder 20"/>
          <p:cNvPicPr>
            <a:picLocks noGrp="1" noChangeAspect="1"/>
          </p:cNvPicPr>
          <p:nvPr>
            <p:ph type="pic" sz="quarter" idx="27"/>
          </p:nvPr>
        </p:nvPicPr>
        <p:blipFill rotWithShape="1">
          <a:blip r:embed="rId5" cstate="hqprint">
            <a:extLst>
              <a:ext uri="{28A0092B-C50C-407E-A947-70E740481C1C}">
                <a14:useLocalDpi xmlns:a14="http://schemas.microsoft.com/office/drawing/2010/main"/>
              </a:ext>
            </a:extLst>
          </a:blip>
          <a:srcRect/>
          <a:stretch/>
        </p:blipFill>
        <p:spPr/>
      </p:pic>
      <p:pic>
        <p:nvPicPr>
          <p:cNvPr id="22" name="Picture Placeholder 21"/>
          <p:cNvPicPr>
            <a:picLocks noGrp="1" noChangeAspect="1"/>
          </p:cNvPicPr>
          <p:nvPr>
            <p:ph type="pic" sz="quarter" idx="28"/>
          </p:nvPr>
        </p:nvPicPr>
        <p:blipFill rotWithShape="1">
          <a:blip r:embed="rId6" cstate="hqprint">
            <a:extLst>
              <a:ext uri="{28A0092B-C50C-407E-A947-70E740481C1C}">
                <a14:useLocalDpi xmlns:a14="http://schemas.microsoft.com/office/drawing/2010/main"/>
              </a:ext>
            </a:extLst>
          </a:blip>
          <a:srcRect/>
          <a:stretch/>
        </p:blipFill>
        <p:spPr/>
      </p:pic>
      <p:sp>
        <p:nvSpPr>
          <p:cNvPr id="7" name="Text Placeholder 6"/>
          <p:cNvSpPr>
            <a:spLocks noGrp="1"/>
          </p:cNvSpPr>
          <p:nvPr>
            <p:ph type="body" sz="quarter" idx="29"/>
          </p:nvPr>
        </p:nvSpPr>
        <p:spPr/>
        <p:txBody>
          <a:bodyPr/>
          <a:lstStyle/>
          <a:p>
            <a:r>
              <a:rPr lang="en-US" sz="1300" dirty="0"/>
              <a:t>Firstname Lastname</a:t>
            </a:r>
          </a:p>
        </p:txBody>
      </p:sp>
      <p:sp>
        <p:nvSpPr>
          <p:cNvPr id="8" name="Text Placeholder 7"/>
          <p:cNvSpPr>
            <a:spLocks noGrp="1"/>
          </p:cNvSpPr>
          <p:nvPr>
            <p:ph type="body" sz="quarter" idx="30"/>
          </p:nvPr>
        </p:nvSpPr>
        <p:spPr/>
        <p:txBody>
          <a:bodyPr/>
          <a:lstStyle/>
          <a:p>
            <a:r>
              <a:rPr lang="en-US" sz="1300" dirty="0"/>
              <a:t>Title or Position on Team</a:t>
            </a:r>
          </a:p>
        </p:txBody>
      </p:sp>
      <p:sp>
        <p:nvSpPr>
          <p:cNvPr id="9" name="Text Placeholder 8"/>
          <p:cNvSpPr>
            <a:spLocks noGrp="1"/>
          </p:cNvSpPr>
          <p:nvPr>
            <p:ph type="body" sz="quarter" idx="31"/>
          </p:nvPr>
        </p:nvSpPr>
        <p:spPr>
          <a:xfrm>
            <a:off x="899999" y="2369196"/>
            <a:ext cx="2160000" cy="1390546"/>
          </a:xfrm>
        </p:spPr>
        <p:txBody>
          <a:bodyPr/>
          <a:lstStyle/>
          <a:p>
            <a:r>
              <a:rPr lang="en-US" dirty="0"/>
              <a:t>A short, succinct biography highlighting specific project work, accomplishments, or skills that apply to this project. The biography should feature career highlights and help the client understand why this individual is oart fi the team.</a:t>
            </a:r>
          </a:p>
        </p:txBody>
      </p:sp>
      <p:sp>
        <p:nvSpPr>
          <p:cNvPr id="10" name="Text Placeholder 9"/>
          <p:cNvSpPr>
            <a:spLocks noGrp="1"/>
          </p:cNvSpPr>
          <p:nvPr>
            <p:ph type="body" sz="quarter" idx="48"/>
          </p:nvPr>
        </p:nvSpPr>
        <p:spPr/>
        <p:txBody>
          <a:bodyPr/>
          <a:lstStyle/>
          <a:p>
            <a:r>
              <a:rPr lang="en-US" sz="1300" dirty="0"/>
              <a:t>Firstname Lastname</a:t>
            </a:r>
          </a:p>
          <a:p>
            <a:endParaRPr lang="en-US" sz="1300" dirty="0"/>
          </a:p>
        </p:txBody>
      </p:sp>
      <p:sp>
        <p:nvSpPr>
          <p:cNvPr id="11" name="Text Placeholder 10"/>
          <p:cNvSpPr>
            <a:spLocks noGrp="1"/>
          </p:cNvSpPr>
          <p:nvPr>
            <p:ph type="body" sz="quarter" idx="49"/>
          </p:nvPr>
        </p:nvSpPr>
        <p:spPr/>
        <p:txBody>
          <a:bodyPr/>
          <a:lstStyle/>
          <a:p>
            <a:r>
              <a:rPr lang="en-US" sz="1300" dirty="0"/>
              <a:t>Title or Position on Team</a:t>
            </a:r>
          </a:p>
          <a:p>
            <a:endParaRPr lang="en-US" sz="1300" dirty="0"/>
          </a:p>
        </p:txBody>
      </p:sp>
      <p:sp>
        <p:nvSpPr>
          <p:cNvPr id="12" name="Text Placeholder 11"/>
          <p:cNvSpPr>
            <a:spLocks noGrp="1"/>
          </p:cNvSpPr>
          <p:nvPr>
            <p:ph type="body" sz="quarter" idx="50"/>
          </p:nvPr>
        </p:nvSpPr>
        <p:spPr/>
        <p:txBody>
          <a:bodyPr/>
          <a:lstStyle/>
          <a:p>
            <a:r>
              <a:rPr lang="en-US" dirty="0"/>
              <a:t>A short, succinct biography highlighting specific project work, accomplishments, or skills that apply to this project. The biography should feature career highlights and help the client understand why this individual is oart fi the team.</a:t>
            </a:r>
          </a:p>
          <a:p>
            <a:endParaRPr lang="en-US" dirty="0"/>
          </a:p>
        </p:txBody>
      </p:sp>
      <p:sp>
        <p:nvSpPr>
          <p:cNvPr id="13" name="Text Placeholder 12"/>
          <p:cNvSpPr>
            <a:spLocks noGrp="1"/>
          </p:cNvSpPr>
          <p:nvPr>
            <p:ph type="body" sz="quarter" idx="51"/>
          </p:nvPr>
        </p:nvSpPr>
        <p:spPr/>
        <p:txBody>
          <a:bodyPr/>
          <a:lstStyle/>
          <a:p>
            <a:r>
              <a:rPr lang="en-US" sz="1300" dirty="0"/>
              <a:t>Firstname Lastname</a:t>
            </a:r>
          </a:p>
          <a:p>
            <a:endParaRPr lang="en-US" sz="1300" dirty="0"/>
          </a:p>
        </p:txBody>
      </p:sp>
      <p:sp>
        <p:nvSpPr>
          <p:cNvPr id="14" name="Text Placeholder 13"/>
          <p:cNvSpPr>
            <a:spLocks noGrp="1"/>
          </p:cNvSpPr>
          <p:nvPr>
            <p:ph type="body" sz="quarter" idx="52"/>
          </p:nvPr>
        </p:nvSpPr>
        <p:spPr/>
        <p:txBody>
          <a:bodyPr/>
          <a:lstStyle/>
          <a:p>
            <a:r>
              <a:rPr lang="en-US" sz="1300" dirty="0"/>
              <a:t>Title or Position on Team</a:t>
            </a:r>
          </a:p>
          <a:p>
            <a:endParaRPr lang="en-US" sz="1300" dirty="0"/>
          </a:p>
        </p:txBody>
      </p:sp>
      <p:sp>
        <p:nvSpPr>
          <p:cNvPr id="15" name="Text Placeholder 14"/>
          <p:cNvSpPr>
            <a:spLocks noGrp="1"/>
          </p:cNvSpPr>
          <p:nvPr>
            <p:ph type="body" sz="quarter" idx="53"/>
          </p:nvPr>
        </p:nvSpPr>
        <p:spPr/>
        <p:txBody>
          <a:bodyPr/>
          <a:lstStyle/>
          <a:p>
            <a:r>
              <a:rPr lang="en-US" dirty="0"/>
              <a:t>A short, succinct biography highlighting specific project work, accomplishments, or skills that apply to this project. The biography should feature career highlights and help the client understand why this individual is oart fi the team.</a:t>
            </a:r>
          </a:p>
          <a:p>
            <a:endParaRPr lang="en-US" dirty="0"/>
          </a:p>
        </p:txBody>
      </p:sp>
      <p:sp>
        <p:nvSpPr>
          <p:cNvPr id="16" name="Text Placeholder 15"/>
          <p:cNvSpPr>
            <a:spLocks noGrp="1"/>
          </p:cNvSpPr>
          <p:nvPr>
            <p:ph type="body" sz="quarter" idx="54"/>
          </p:nvPr>
        </p:nvSpPr>
        <p:spPr/>
        <p:txBody>
          <a:bodyPr/>
          <a:lstStyle/>
          <a:p>
            <a:r>
              <a:rPr lang="en-US" sz="1300" dirty="0"/>
              <a:t>Firstname Lastname</a:t>
            </a:r>
          </a:p>
          <a:p>
            <a:endParaRPr lang="en-US" sz="1300" dirty="0"/>
          </a:p>
        </p:txBody>
      </p:sp>
      <p:sp>
        <p:nvSpPr>
          <p:cNvPr id="17" name="Text Placeholder 16"/>
          <p:cNvSpPr>
            <a:spLocks noGrp="1"/>
          </p:cNvSpPr>
          <p:nvPr>
            <p:ph type="body" sz="quarter" idx="55"/>
          </p:nvPr>
        </p:nvSpPr>
        <p:spPr/>
        <p:txBody>
          <a:bodyPr/>
          <a:lstStyle/>
          <a:p>
            <a:r>
              <a:rPr lang="en-US" sz="1300" dirty="0"/>
              <a:t>Title or Position on Team</a:t>
            </a:r>
          </a:p>
          <a:p>
            <a:endParaRPr lang="en-US" sz="1300" dirty="0"/>
          </a:p>
        </p:txBody>
      </p:sp>
      <p:sp>
        <p:nvSpPr>
          <p:cNvPr id="18" name="Text Placeholder 17"/>
          <p:cNvSpPr>
            <a:spLocks noGrp="1"/>
          </p:cNvSpPr>
          <p:nvPr>
            <p:ph type="body" sz="quarter" idx="56"/>
          </p:nvPr>
        </p:nvSpPr>
        <p:spPr/>
        <p:txBody>
          <a:bodyPr/>
          <a:lstStyle/>
          <a:p>
            <a:r>
              <a:rPr lang="en-US" dirty="0"/>
              <a:t>A short, succinct biography highlighting specific project work, accomplishments, or skills that apply to this project. The biography should feature career highlights and help the client understand why this individual is oart fi the team.</a:t>
            </a:r>
          </a:p>
          <a:p>
            <a:endParaRPr lang="en-US" dirty="0"/>
          </a:p>
        </p:txBody>
      </p:sp>
    </p:spTree>
    <p:extLst>
      <p:ext uri="{BB962C8B-B14F-4D97-AF65-F5344CB8AC3E}">
        <p14:creationId xmlns:p14="http://schemas.microsoft.com/office/powerpoint/2010/main" val="71812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0937240" y="6983506"/>
            <a:ext cx="645160" cy="183515"/>
          </a:xfrm>
        </p:spPr>
        <p:txBody>
          <a:bodyPr/>
          <a:lstStyle/>
          <a:p>
            <a:fld id="{0D558541-60C9-42A2-8392-FF12533A6B7A}" type="slidenum">
              <a:rPr lang="en-US" smtClean="0"/>
              <a:pPr/>
              <a:t>17</a:t>
            </a:fld>
            <a:endParaRPr lang="en-US" dirty="0"/>
          </a:p>
        </p:txBody>
      </p:sp>
      <p:sp>
        <p:nvSpPr>
          <p:cNvPr id="3" name="Title 2"/>
          <p:cNvSpPr>
            <a:spLocks noGrp="1"/>
          </p:cNvSpPr>
          <p:nvPr>
            <p:ph type="title"/>
          </p:nvPr>
        </p:nvSpPr>
        <p:spPr>
          <a:xfrm>
            <a:off x="595871" y="1179069"/>
            <a:ext cx="4289799" cy="4231443"/>
          </a:xfrm>
        </p:spPr>
        <p:txBody>
          <a:bodyPr/>
          <a:lstStyle/>
          <a:p>
            <a:r>
              <a:rPr lang="en-US" sz="4600" dirty="0"/>
              <a:t>Infusion helps expedite </a:t>
            </a:r>
            <a:r>
              <a:rPr lang="en-US" sz="4600" dirty="0">
                <a:solidFill>
                  <a:schemeClr val="accent5"/>
                </a:solidFill>
              </a:rPr>
              <a:t>digital business</a:t>
            </a:r>
            <a:br>
              <a:rPr lang="en-US" sz="4600" dirty="0">
                <a:solidFill>
                  <a:schemeClr val="accent5"/>
                </a:solidFill>
              </a:rPr>
            </a:br>
            <a:r>
              <a:rPr lang="en-US" sz="4600" dirty="0">
                <a:solidFill>
                  <a:schemeClr val="accent5"/>
                </a:solidFill>
              </a:rPr>
              <a:t>transformation </a:t>
            </a:r>
            <a:r>
              <a:rPr lang="en-US" sz="4600" dirty="0"/>
              <a:t>for the enterprise.</a:t>
            </a:r>
          </a:p>
        </p:txBody>
      </p:sp>
      <p:pic>
        <p:nvPicPr>
          <p:cNvPr id="7" name="Picture Placeholder 6"/>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a:xfrm>
            <a:off x="5192487" y="0"/>
            <a:ext cx="6999513" cy="6858000"/>
          </a:xfrm>
        </p:spPr>
      </p:pic>
      <p:pic>
        <p:nvPicPr>
          <p:cNvPr id="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29364" y="5835055"/>
            <a:ext cx="514057" cy="558527"/>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747008" y="3531672"/>
            <a:ext cx="1085850" cy="1179784"/>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714679" y="2656546"/>
            <a:ext cx="630937" cy="685517"/>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620102" y="4705851"/>
            <a:ext cx="820089" cy="891032"/>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904621" y="5410512"/>
            <a:ext cx="514057" cy="558527"/>
          </a:xfrm>
          <a:prstGeom prst="rect">
            <a:avLst/>
          </a:prstGeom>
          <a:ln w="12700" cap="flat">
            <a:noFill/>
            <a:miter lim="400000"/>
          </a:ln>
          <a:effectLst/>
        </p:spPr>
      </p:pic>
      <p:pic>
        <p:nvPicPr>
          <p:cNvPr id="13"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100314" y="2098019"/>
            <a:ext cx="514057" cy="558527"/>
          </a:xfrm>
          <a:prstGeom prst="rect">
            <a:avLst/>
          </a:prstGeom>
          <a:ln w="12700" cap="flat">
            <a:noFill/>
            <a:miter lim="400000"/>
          </a:ln>
          <a:effectLst/>
        </p:spPr>
      </p:pic>
      <p:sp>
        <p:nvSpPr>
          <p:cNvPr id="16" name="Slide Number Placeholder 3"/>
          <p:cNvSpPr txBox="1">
            <a:spLocks/>
          </p:cNvSpPr>
          <p:nvPr/>
        </p:nvSpPr>
        <p:spPr>
          <a:xfrm>
            <a:off x="11375658" y="6552420"/>
            <a:ext cx="645160" cy="183515"/>
          </a:xfrm>
          <a:prstGeom prst="rect">
            <a:avLst/>
          </a:prstGeom>
          <a:solidFill>
            <a:schemeClr val="bg2">
              <a:lumMod val="95000"/>
            </a:schemeClr>
          </a:solidFill>
        </p:spPr>
        <p:txBody>
          <a:bodyPr vert="horz" lIns="0" tIns="0" rIns="0" bIns="0" rtlCol="0">
            <a:noAutofit/>
          </a:bodyPr>
          <a:lstStyle>
            <a:lvl1pPr marL="45720" indent="0" algn="l" defTabSz="914400" rtl="0" eaLnBrk="1" latinLnBrk="0" hangingPunct="1">
              <a:lnSpc>
                <a:spcPct val="100000"/>
              </a:lnSpc>
              <a:spcBef>
                <a:spcPts val="1200"/>
              </a:spcBef>
              <a:buFont typeface="Arial" pitchFamily="34" charset="0"/>
              <a:buNone/>
              <a:defRPr sz="18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fld id="{0D558541-60C9-42A2-8392-FF12533A6B7A}" type="slidenum">
              <a:rPr lang="en-US" smtClean="0"/>
              <a:pPr/>
              <a:t>17</a:t>
            </a:fld>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9"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17</a:t>
            </a:fld>
            <a:endParaRPr lang="en-US" dirty="0"/>
          </a:p>
        </p:txBody>
      </p:sp>
      <p:pic>
        <p:nvPicPr>
          <p:cNvPr id="1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6842" y="647848"/>
            <a:ext cx="514057" cy="558527"/>
          </a:xfrm>
          <a:prstGeom prst="rect">
            <a:avLst/>
          </a:prstGeom>
          <a:ln w="12700" cap="flat">
            <a:noFill/>
            <a:miter lim="400000"/>
          </a:ln>
          <a:effectLst/>
        </p:spPr>
      </p:pic>
      <p:pic>
        <p:nvPicPr>
          <p:cNvPr id="2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554092" y="1655106"/>
            <a:ext cx="514057" cy="558527"/>
          </a:xfrm>
          <a:prstGeom prst="rect">
            <a:avLst/>
          </a:prstGeom>
          <a:ln w="12700" cap="flat">
            <a:noFill/>
            <a:miter lim="400000"/>
          </a:ln>
          <a:effectLst/>
        </p:spPr>
      </p:pic>
    </p:spTree>
    <p:extLst>
      <p:ext uri="{BB962C8B-B14F-4D97-AF65-F5344CB8AC3E}">
        <p14:creationId xmlns:p14="http://schemas.microsoft.com/office/powerpoint/2010/main" val="58607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18</a:t>
            </a:fld>
            <a:endParaRPr lang="en-US" dirty="0"/>
          </a:p>
        </p:txBody>
      </p:sp>
      <p:pic>
        <p:nvPicPr>
          <p:cNvPr id="6" name="Picture Placeholder 5"/>
          <p:cNvPicPr>
            <a:picLocks noGrp="1" noChangeAspect="1"/>
          </p:cNvPicPr>
          <p:nvPr>
            <p:ph type="pic" sz="quarter" idx="12"/>
          </p:nvPr>
        </p:nvPicPr>
        <p:blipFill rotWithShape="1">
          <a:blip r:embed="rId2" cstate="hqprint">
            <a:extLst>
              <a:ext uri="{28A0092B-C50C-407E-A947-70E740481C1C}">
                <a14:useLocalDpi xmlns:a14="http://schemas.microsoft.com/office/drawing/2010/main"/>
              </a:ext>
            </a:extLst>
          </a:blip>
          <a:srcRect/>
          <a:stretch/>
        </p:blipFill>
        <p:spPr>
          <a:xfrm>
            <a:off x="-9526" y="0"/>
            <a:ext cx="6965495" cy="6858000"/>
          </a:xfrm>
        </p:spPr>
      </p:pic>
      <p:sp>
        <p:nvSpPr>
          <p:cNvPr id="4" name="Title 3"/>
          <p:cNvSpPr>
            <a:spLocks noGrp="1"/>
          </p:cNvSpPr>
          <p:nvPr>
            <p:ph type="title"/>
          </p:nvPr>
        </p:nvSpPr>
        <p:spPr>
          <a:xfrm>
            <a:off x="7600828" y="1262632"/>
            <a:ext cx="3957760" cy="4948808"/>
          </a:xfrm>
        </p:spPr>
        <p:txBody>
          <a:bodyPr/>
          <a:lstStyle/>
          <a:p>
            <a:r>
              <a:rPr lang="en-US" dirty="0"/>
              <a:t>We rapidly develop innovative products and platforms through our blend of </a:t>
            </a:r>
            <a:r>
              <a:rPr lang="en-US" dirty="0">
                <a:solidFill>
                  <a:schemeClr val="accent5"/>
                </a:solidFill>
              </a:rPr>
              <a:t>smart software</a:t>
            </a:r>
            <a:br>
              <a:rPr lang="en-US" dirty="0">
                <a:solidFill>
                  <a:schemeClr val="accent5"/>
                </a:solidFill>
              </a:rPr>
            </a:br>
            <a:r>
              <a:rPr lang="en-US" dirty="0">
                <a:solidFill>
                  <a:schemeClr val="accent5"/>
                </a:solidFill>
              </a:rPr>
              <a:t>engineering</a:t>
            </a:r>
            <a:r>
              <a:rPr lang="en-US" dirty="0"/>
              <a:t>, </a:t>
            </a:r>
            <a:r>
              <a:rPr lang="en-US" dirty="0">
                <a:solidFill>
                  <a:schemeClr val="accent5"/>
                </a:solidFill>
              </a:rPr>
              <a:t>design</a:t>
            </a:r>
            <a:r>
              <a:rPr lang="en-US" dirty="0"/>
              <a:t>, and </a:t>
            </a:r>
            <a:r>
              <a:rPr lang="en-US" dirty="0">
                <a:solidFill>
                  <a:schemeClr val="accent5"/>
                </a:solidFill>
              </a:rPr>
              <a:t>digital strategy</a:t>
            </a:r>
            <a:r>
              <a:rPr lang="en-US" dirty="0"/>
              <a:t>.</a:t>
            </a:r>
          </a:p>
        </p:txBody>
      </p:sp>
      <p:pic>
        <p:nvPicPr>
          <p:cNvPr id="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399727" y="3737036"/>
            <a:ext cx="514057" cy="558527"/>
          </a:xfrm>
          <a:prstGeom prst="rect">
            <a:avLst/>
          </a:prstGeom>
          <a:ln w="12700" cap="flat">
            <a:noFill/>
            <a:miter lim="400000"/>
          </a:ln>
          <a:effectLst/>
        </p:spPr>
      </p:pic>
      <p:pic>
        <p:nvPicPr>
          <p:cNvPr id="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323037" y="4165093"/>
            <a:ext cx="1085850" cy="1179784"/>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901510" y="5525923"/>
            <a:ext cx="630937" cy="685517"/>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465" y="2607832"/>
            <a:ext cx="820089" cy="891032"/>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74984" y="3312493"/>
            <a:ext cx="514057" cy="558527"/>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642865" y="5344877"/>
            <a:ext cx="514057" cy="558527"/>
          </a:xfrm>
          <a:prstGeom prst="rect">
            <a:avLst/>
          </a:prstGeom>
          <a:ln w="12700" cap="flat">
            <a:noFill/>
            <a:miter lim="400000"/>
          </a:ln>
          <a:effectLst/>
        </p:spPr>
      </p:pic>
      <p:grpSp>
        <p:nvGrpSpPr>
          <p:cNvPr id="14" name="Group 13"/>
          <p:cNvGrpSpPr/>
          <p:nvPr/>
        </p:nvGrpSpPr>
        <p:grpSpPr>
          <a:xfrm>
            <a:off x="0" y="0"/>
            <a:ext cx="1708030" cy="1708030"/>
            <a:chOff x="-19878" y="0"/>
            <a:chExt cx="3416060" cy="3416060"/>
          </a:xfrm>
        </p:grpSpPr>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6"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2844" y="1306515"/>
            <a:ext cx="436188" cy="473922"/>
          </a:xfrm>
          <a:prstGeom prst="rect">
            <a:avLst/>
          </a:prstGeom>
          <a:ln w="12700" cap="flat">
            <a:noFill/>
            <a:miter lim="400000"/>
          </a:ln>
          <a:effectLst/>
        </p:spPr>
      </p:pic>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290115" y="1780437"/>
            <a:ext cx="514057" cy="558527"/>
          </a:xfrm>
          <a:prstGeom prst="rect">
            <a:avLst/>
          </a:prstGeom>
          <a:ln w="12700" cap="flat">
            <a:noFill/>
            <a:miter lim="400000"/>
          </a:ln>
          <a:effectLst/>
        </p:spPr>
      </p:pic>
    </p:spTree>
    <p:extLst>
      <p:ext uri="{BB962C8B-B14F-4D97-AF65-F5344CB8AC3E}">
        <p14:creationId xmlns:p14="http://schemas.microsoft.com/office/powerpoint/2010/main" val="4991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p:pic>
      <p:sp>
        <p:nvSpPr>
          <p:cNvPr id="8" name="Title 2"/>
          <p:cNvSpPr>
            <a:spLocks noGrp="1"/>
          </p:cNvSpPr>
          <p:nvPr>
            <p:ph type="title"/>
          </p:nvPr>
        </p:nvSpPr>
        <p:spPr>
          <a:xfrm>
            <a:off x="1912404" y="2171701"/>
            <a:ext cx="8417459" cy="3286125"/>
          </a:xfrm>
        </p:spPr>
        <p:txBody>
          <a:bodyPr/>
          <a:lstStyle/>
          <a:p>
            <a:r>
              <a:rPr lang="en-US" sz="5000" dirty="0">
                <a:solidFill>
                  <a:schemeClr val="bg2"/>
                </a:solidFill>
              </a:rPr>
              <a:t>Infusion helps expedite </a:t>
            </a:r>
            <a:r>
              <a:rPr lang="en-US" sz="5000" dirty="0">
                <a:solidFill>
                  <a:schemeClr val="accent3"/>
                </a:solidFill>
              </a:rPr>
              <a:t>digital business transformation</a:t>
            </a:r>
            <a:r>
              <a:rPr lang="en-US" sz="5000" dirty="0">
                <a:solidFill>
                  <a:schemeClr val="bg2"/>
                </a:solidFill>
              </a:rPr>
              <a:t> for the enterprise.</a:t>
            </a:r>
          </a:p>
        </p:txBody>
      </p:sp>
      <p:grpSp>
        <p:nvGrpSpPr>
          <p:cNvPr id="10" name="Group 9"/>
          <p:cNvGrpSpPr/>
          <p:nvPr/>
        </p:nvGrpSpPr>
        <p:grpSpPr>
          <a:xfrm>
            <a:off x="0" y="0"/>
            <a:ext cx="1708030" cy="1708030"/>
            <a:chOff x="-19878" y="0"/>
            <a:chExt cx="3416060" cy="3416060"/>
          </a:xfrm>
        </p:grpSpPr>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2" name="Infusion_white.pd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14"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19</a:t>
            </a:fld>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7"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19</a:t>
            </a:fld>
            <a:endParaRPr lang="en-US" dirty="0"/>
          </a:p>
        </p:txBody>
      </p:sp>
    </p:spTree>
    <p:extLst>
      <p:ext uri="{BB962C8B-B14F-4D97-AF65-F5344CB8AC3E}">
        <p14:creationId xmlns:p14="http://schemas.microsoft.com/office/powerpoint/2010/main" val="17432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Contents</a:t>
            </a:r>
          </a:p>
        </p:txBody>
      </p:sp>
      <p:graphicFrame>
        <p:nvGraphicFramePr>
          <p:cNvPr id="5" name="Table 4"/>
          <p:cNvGraphicFramePr>
            <a:graphicFrameLocks noGrp="1"/>
          </p:cNvGraphicFramePr>
          <p:nvPr>
            <p:extLst>
              <p:ext uri="{D42A27DB-BD31-4B8C-83A1-F6EECF244321}">
                <p14:modId xmlns:p14="http://schemas.microsoft.com/office/powerpoint/2010/main" val="2478855"/>
              </p:ext>
            </p:extLst>
          </p:nvPr>
        </p:nvGraphicFramePr>
        <p:xfrm>
          <a:off x="1698091" y="1828800"/>
          <a:ext cx="6277509" cy="3657600"/>
        </p:xfrm>
        <a:graphic>
          <a:graphicData uri="http://schemas.openxmlformats.org/drawingml/2006/table">
            <a:tbl>
              <a:tblPr firstRow="1" bandRow="1">
                <a:tableStyleId>{5C22544A-7EE6-4342-B048-85BDC9FD1C3A}</a:tableStyleId>
              </a:tblPr>
              <a:tblGrid>
                <a:gridCol w="4147889">
                  <a:extLst>
                    <a:ext uri="{9D8B030D-6E8A-4147-A177-3AD203B41FA5}">
                      <a16:colId xmlns:a16="http://schemas.microsoft.com/office/drawing/2014/main" val="20000"/>
                    </a:ext>
                  </a:extLst>
                </a:gridCol>
                <a:gridCol w="2129620">
                  <a:extLst>
                    <a:ext uri="{9D8B030D-6E8A-4147-A177-3AD203B41FA5}">
                      <a16:colId xmlns:a16="http://schemas.microsoft.com/office/drawing/2014/main" val="20001"/>
                    </a:ext>
                  </a:extLst>
                </a:gridCol>
              </a:tblGrid>
              <a:tr h="313004">
                <a:tc>
                  <a:txBody>
                    <a:bodyPr/>
                    <a:lstStyle/>
                    <a:p>
                      <a:r>
                        <a:rPr lang="en-US" sz="1800" b="0" i="0" dirty="0">
                          <a:solidFill>
                            <a:schemeClr val="bg1"/>
                          </a:solidFill>
                          <a:latin typeface="Arial" charset="0"/>
                          <a:ea typeface="Arial" charset="0"/>
                          <a:cs typeface="Arial" charset="0"/>
                        </a:rPr>
                        <a:t>Introduction</a:t>
                      </a:r>
                      <a:r>
                        <a:rPr lang="en-US" sz="1800" b="0" i="0" baseline="0" dirty="0">
                          <a:solidFill>
                            <a:schemeClr val="bg1"/>
                          </a:solidFill>
                          <a:latin typeface="Arial" charset="0"/>
                          <a:ea typeface="Arial" charset="0"/>
                          <a:cs typeface="Arial" charset="0"/>
                        </a:rPr>
                        <a:t> </a:t>
                      </a:r>
                      <a:endParaRPr lang="en-US" sz="1800" b="0" i="0" dirty="0">
                        <a:solidFill>
                          <a:schemeClr val="bg1"/>
                        </a:solidFill>
                        <a:latin typeface="Arial" charset="0"/>
                        <a:ea typeface="Arial" charset="0"/>
                        <a:cs typeface="Arial"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30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charset="0"/>
                          <a:ea typeface="Arial" charset="0"/>
                          <a:cs typeface="Arial" charset="0"/>
                        </a:rPr>
                        <a:t>Cover </a:t>
                      </a:r>
                      <a:r>
                        <a:rPr lang="en-CA" sz="1800" b="0" i="0" dirty="0">
                          <a:solidFill>
                            <a:schemeClr val="bg1"/>
                          </a:solidFill>
                          <a:latin typeface="Arial" charset="0"/>
                          <a:ea typeface="Arial" charset="0"/>
                          <a:cs typeface="Arial" charset="0"/>
                        </a:rPr>
                        <a:t>Slides</a:t>
                      </a:r>
                      <a:endParaRPr lang="en-US" sz="1800" b="0" i="0" dirty="0">
                        <a:solidFill>
                          <a:schemeClr val="bg1"/>
                        </a:solidFill>
                        <a:latin typeface="Arial" charset="0"/>
                        <a:ea typeface="Arial" charset="0"/>
                        <a:cs typeface="Arial"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3004">
                <a:tc>
                  <a:txBody>
                    <a:bodyPr/>
                    <a:lstStyle/>
                    <a:p>
                      <a:r>
                        <a:rPr lang="en-US" sz="1800" b="0" i="0" dirty="0">
                          <a:solidFill>
                            <a:schemeClr val="bg1"/>
                          </a:solidFill>
                          <a:latin typeface="Arial" charset="0"/>
                          <a:ea typeface="Arial" charset="0"/>
                          <a:cs typeface="Arial" charset="0"/>
                        </a:rPr>
                        <a:t>Confidentiality Slide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3004">
                <a:tc>
                  <a:txBody>
                    <a:bodyPr/>
                    <a:lstStyle/>
                    <a:p>
                      <a:r>
                        <a:rPr lang="en-US" sz="1800" b="0" i="0" dirty="0">
                          <a:solidFill>
                            <a:schemeClr val="bg1"/>
                          </a:solidFill>
                          <a:latin typeface="Arial" charset="0"/>
                          <a:ea typeface="Arial" charset="0"/>
                          <a:cs typeface="Arial" charset="0"/>
                        </a:rPr>
                        <a:t>Basic Text Slides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3004">
                <a:tc>
                  <a:txBody>
                    <a:bodyPr/>
                    <a:lstStyle/>
                    <a:p>
                      <a:r>
                        <a:rPr lang="en-US" sz="1800" b="0" i="0" dirty="0">
                          <a:solidFill>
                            <a:schemeClr val="bg1"/>
                          </a:solidFill>
                          <a:latin typeface="Arial" charset="0"/>
                          <a:ea typeface="Arial" charset="0"/>
                          <a:cs typeface="Arial" charset="0"/>
                        </a:rPr>
                        <a:t>Divider Slides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3004">
                <a:tc>
                  <a:txBody>
                    <a:bodyPr/>
                    <a:lstStyle/>
                    <a:p>
                      <a:r>
                        <a:rPr lang="en-US" sz="1800" b="0" i="0" dirty="0">
                          <a:solidFill>
                            <a:schemeClr val="bg1"/>
                          </a:solidFill>
                          <a:latin typeface="Arial" charset="0"/>
                          <a:ea typeface="Arial" charset="0"/>
                          <a:cs typeface="Arial" charset="0"/>
                        </a:rPr>
                        <a:t>Team Slide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3004">
                <a:tc>
                  <a:txBody>
                    <a:bodyPr/>
                    <a:lstStyle/>
                    <a:p>
                      <a:r>
                        <a:rPr lang="en-US" sz="1800" b="0" i="0" dirty="0">
                          <a:solidFill>
                            <a:schemeClr val="bg1"/>
                          </a:solidFill>
                          <a:latin typeface="Arial" charset="0"/>
                          <a:ea typeface="Arial" charset="0"/>
                          <a:cs typeface="Arial" charset="0"/>
                        </a:rPr>
                        <a:t>Image and Text Slides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3004">
                <a:tc>
                  <a:txBody>
                    <a:bodyPr/>
                    <a:lstStyle/>
                    <a:p>
                      <a:r>
                        <a:rPr lang="en-US" sz="1800" b="0" i="0" dirty="0">
                          <a:solidFill>
                            <a:schemeClr val="bg1"/>
                          </a:solidFill>
                          <a:latin typeface="Arial" charset="0"/>
                          <a:ea typeface="Arial" charset="0"/>
                          <a:cs typeface="Arial" charset="0"/>
                        </a:rPr>
                        <a:t>Diagram Example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28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13004">
                <a:tc>
                  <a:txBody>
                    <a:bodyPr/>
                    <a:lstStyle/>
                    <a:p>
                      <a:r>
                        <a:rPr lang="en-US" sz="1800" b="0" i="0" dirty="0">
                          <a:solidFill>
                            <a:schemeClr val="bg1"/>
                          </a:solidFill>
                          <a:latin typeface="Arial" charset="0"/>
                          <a:ea typeface="Arial" charset="0"/>
                          <a:cs typeface="Arial" charset="0"/>
                        </a:rPr>
                        <a:t>Case Study</a:t>
                      </a:r>
                      <a:r>
                        <a:rPr lang="en-US" sz="1800" b="0" i="0" baseline="0" dirty="0">
                          <a:solidFill>
                            <a:schemeClr val="bg1"/>
                          </a:solidFill>
                          <a:latin typeface="Arial" charset="0"/>
                          <a:ea typeface="Arial" charset="0"/>
                          <a:cs typeface="Arial" charset="0"/>
                        </a:rPr>
                        <a:t> </a:t>
                      </a:r>
                      <a:r>
                        <a:rPr lang="en-US" sz="1800" b="0" i="0" dirty="0">
                          <a:solidFill>
                            <a:schemeClr val="bg1"/>
                          </a:solidFill>
                          <a:latin typeface="Arial" charset="0"/>
                          <a:ea typeface="Arial" charset="0"/>
                          <a:cs typeface="Arial" charset="0"/>
                        </a:rPr>
                        <a:t>Examples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3004">
                <a:tc>
                  <a:txBody>
                    <a:bodyPr/>
                    <a:lstStyle/>
                    <a:p>
                      <a:r>
                        <a:rPr lang="en-US" sz="1800" b="0" i="0" dirty="0">
                          <a:solidFill>
                            <a:schemeClr val="bg1"/>
                          </a:solidFill>
                          <a:latin typeface="Arial" charset="0"/>
                          <a:ea typeface="Arial" charset="0"/>
                          <a:cs typeface="Arial" charset="0"/>
                        </a:rPr>
                        <a:t>Appendix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b="0" i="0" dirty="0">
                          <a:solidFill>
                            <a:schemeClr val="bg1"/>
                          </a:solidFill>
                          <a:latin typeface="Arial" charset="0"/>
                          <a:ea typeface="Arial" charset="0"/>
                          <a:cs typeface="Arial"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140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p:pic>
      <p:grpSp>
        <p:nvGrpSpPr>
          <p:cNvPr id="9" name="Group 8"/>
          <p:cNvGrpSpPr/>
          <p:nvPr/>
        </p:nvGrpSpPr>
        <p:grpSpPr>
          <a:xfrm>
            <a:off x="0" y="0"/>
            <a:ext cx="1708030" cy="1708030"/>
            <a:chOff x="-19878" y="0"/>
            <a:chExt cx="3416060" cy="3416060"/>
          </a:xfrm>
        </p:grpSpPr>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1" name="Infusion_white.pd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17"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20</a:t>
            </a:fld>
            <a:endParaRPr lang="en-US" dirty="0"/>
          </a:p>
        </p:txBody>
      </p:sp>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20"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20</a:t>
            </a:fld>
            <a:endParaRPr lang="en-US" dirty="0"/>
          </a:p>
        </p:txBody>
      </p:sp>
      <p:sp>
        <p:nvSpPr>
          <p:cNvPr id="5" name="Text Placeholder 4"/>
          <p:cNvSpPr>
            <a:spLocks noGrp="1"/>
          </p:cNvSpPr>
          <p:nvPr>
            <p:ph type="body" sz="quarter" idx="13"/>
          </p:nvPr>
        </p:nvSpPr>
        <p:spPr>
          <a:xfrm>
            <a:off x="982601" y="2978435"/>
            <a:ext cx="4918137" cy="4005689"/>
          </a:xfrm>
        </p:spPr>
        <p:txBody>
          <a:bodyPr/>
          <a:lstStyle/>
          <a:p>
            <a:r>
              <a:rPr lang="en-US" sz="3600" dirty="0">
                <a:solidFill>
                  <a:schemeClr val="bg2"/>
                </a:solidFill>
              </a:rPr>
              <a:t>We rapidly develop innovative products and platforms through our blend of </a:t>
            </a:r>
            <a:r>
              <a:rPr lang="en-US" sz="3600" dirty="0">
                <a:solidFill>
                  <a:schemeClr val="accent5"/>
                </a:solidFill>
              </a:rPr>
              <a:t>smart software engineering, design, and digital strategy</a:t>
            </a:r>
            <a:r>
              <a:rPr lang="en-US" sz="3600" dirty="0">
                <a:solidFill>
                  <a:schemeClr val="bg2"/>
                </a:solidFill>
              </a:rPr>
              <a:t>.</a:t>
            </a:r>
          </a:p>
        </p:txBody>
      </p:sp>
    </p:spTree>
    <p:extLst>
      <p:ext uri="{BB962C8B-B14F-4D97-AF65-F5344CB8AC3E}">
        <p14:creationId xmlns:p14="http://schemas.microsoft.com/office/powerpoint/2010/main" val="1154236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pPr/>
              <a:t>21</a:t>
            </a:fld>
            <a:endParaRPr lang="en-US" dirty="0"/>
          </a:p>
        </p:txBody>
      </p:sp>
      <p:pic>
        <p:nvPicPr>
          <p:cNvPr id="8" name="Picture Placeholder 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291288" y="1844675"/>
            <a:ext cx="3510062" cy="3509795"/>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sp>
        <p:nvSpPr>
          <p:cNvPr id="3" name="Title 2"/>
          <p:cNvSpPr>
            <a:spLocks noGrp="1"/>
          </p:cNvSpPr>
          <p:nvPr>
            <p:ph type="title"/>
          </p:nvPr>
        </p:nvSpPr>
        <p:spPr>
          <a:xfrm>
            <a:off x="1698091" y="457200"/>
            <a:ext cx="8763336" cy="1914525"/>
          </a:xfrm>
        </p:spPr>
        <p:txBody>
          <a:bodyPr/>
          <a:lstStyle/>
          <a:p>
            <a:r>
              <a:rPr lang="en-US" dirty="0"/>
              <a:t>One Line Headline Arial 50 pt.</a:t>
            </a:r>
            <a:br>
              <a:rPr lang="en-US" dirty="0"/>
            </a:br>
            <a:endParaRPr lang="en-US" dirty="0"/>
          </a:p>
        </p:txBody>
      </p:sp>
      <p:sp>
        <p:nvSpPr>
          <p:cNvPr id="4" name="Text Placeholder 3"/>
          <p:cNvSpPr>
            <a:spLocks noGrp="1"/>
          </p:cNvSpPr>
          <p:nvPr>
            <p:ph type="body" sz="quarter" idx="14"/>
          </p:nvPr>
        </p:nvSpPr>
        <p:spPr>
          <a:xfrm>
            <a:off x="1698625" y="1844674"/>
            <a:ext cx="5252740" cy="4156075"/>
          </a:xfrm>
        </p:spPr>
        <p:txBody>
          <a:bodyPr/>
          <a:lstStyle/>
          <a:p>
            <a:r>
              <a:rPr lang="en-US" dirty="0"/>
              <a:t>Lorem Ipsum Sit Amet</a:t>
            </a:r>
          </a:p>
          <a:p>
            <a:r>
              <a:rPr lang="en-US" dirty="0">
                <a:solidFill>
                  <a:schemeClr val="accent3"/>
                </a:solidFill>
              </a:rPr>
              <a:t>Duit Aunem Valorem</a:t>
            </a:r>
          </a:p>
          <a:p>
            <a:r>
              <a:rPr lang="en-US" dirty="0"/>
              <a:t>Ut Wisi Exo Hendrerit</a:t>
            </a:r>
          </a:p>
          <a:p>
            <a:r>
              <a:rPr lang="en-US" dirty="0"/>
              <a:t>Venia Nonnummy</a:t>
            </a:r>
          </a:p>
          <a:p>
            <a:r>
              <a:rPr lang="en-US" dirty="0"/>
              <a:t>Perquid Amatis Questae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8091" y="457200"/>
            <a:ext cx="5459947" cy="1590986"/>
          </a:xfrm>
        </p:spPr>
        <p:txBody>
          <a:bodyPr/>
          <a:lstStyle/>
          <a:p>
            <a:r>
              <a:rPr lang="en-US" sz="5000" dirty="0"/>
              <a:t>Slide Title 2-Line Arial 50 pt.</a:t>
            </a:r>
          </a:p>
        </p:txBody>
      </p:sp>
      <p:pic>
        <p:nvPicPr>
          <p:cNvPr id="8" name="Picture Placeholder 7"/>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a:xfrm>
            <a:off x="3711227" y="1"/>
            <a:ext cx="8480773" cy="6858000"/>
          </a:xfrm>
        </p:spPr>
      </p:pic>
      <p:sp>
        <p:nvSpPr>
          <p:cNvPr id="7" name="Content Placeholder 6"/>
          <p:cNvSpPr>
            <a:spLocks noGrp="1"/>
          </p:cNvSpPr>
          <p:nvPr>
            <p:ph sz="quarter" idx="4294967295"/>
          </p:nvPr>
        </p:nvSpPr>
        <p:spPr>
          <a:xfrm>
            <a:off x="1698091" y="2048186"/>
            <a:ext cx="3859747" cy="2874963"/>
          </a:xfrm>
        </p:spPr>
        <p:txBody>
          <a:bodyPr/>
          <a:lstStyle/>
          <a:p>
            <a:r>
              <a:rPr lang="en-US" sz="2700" dirty="0"/>
              <a:t>Succinct and focused thoughts can go within this text slot. When using this template, think with impact and economy. Arial 36 pt.</a:t>
            </a:r>
          </a:p>
        </p:txBody>
      </p:sp>
      <p:pic>
        <p:nvPicPr>
          <p:cNvPr id="6"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
        <p:nvSpPr>
          <p:cNvPr id="20" name="Freeform 5"/>
          <p:cNvSpPr>
            <a:spLocks noEditPoints="1"/>
          </p:cNvSpPr>
          <p:nvPr/>
        </p:nvSpPr>
        <p:spPr bwMode="auto">
          <a:xfrm>
            <a:off x="1799617" y="4756339"/>
            <a:ext cx="885046" cy="1016780"/>
          </a:xfrm>
          <a:custGeom>
            <a:avLst/>
            <a:gdLst/>
            <a:ahLst/>
            <a:cxnLst>
              <a:cxn ang="0">
                <a:pos x="251" y="2"/>
              </a:cxn>
              <a:cxn ang="0">
                <a:pos x="7" y="138"/>
              </a:cxn>
              <a:cxn ang="0">
                <a:pos x="0" y="416"/>
              </a:cxn>
              <a:cxn ang="0">
                <a:pos x="239" y="558"/>
              </a:cxn>
              <a:cxn ang="0">
                <a:pos x="252" y="558"/>
              </a:cxn>
              <a:cxn ang="0">
                <a:pos x="487" y="414"/>
              </a:cxn>
              <a:cxn ang="0">
                <a:pos x="481" y="138"/>
              </a:cxn>
              <a:cxn ang="0">
                <a:pos x="125" y="220"/>
              </a:cxn>
              <a:cxn ang="0">
                <a:pos x="27" y="278"/>
              </a:cxn>
              <a:cxn ang="0">
                <a:pos x="136" y="220"/>
              </a:cxn>
              <a:cxn ang="0">
                <a:pos x="239" y="277"/>
              </a:cxn>
              <a:cxn ang="0">
                <a:pos x="136" y="220"/>
              </a:cxn>
              <a:cxn ang="0">
                <a:pos x="349" y="219"/>
              </a:cxn>
              <a:cxn ang="0">
                <a:pos x="249" y="277"/>
              </a:cxn>
              <a:cxn ang="0">
                <a:pos x="354" y="210"/>
              </a:cxn>
              <a:cxn ang="0">
                <a:pos x="350" y="92"/>
              </a:cxn>
              <a:cxn ang="0">
                <a:pos x="354" y="210"/>
              </a:cxn>
              <a:cxn ang="0">
                <a:pos x="128" y="209"/>
              </a:cxn>
              <a:cxn ang="0">
                <a:pos x="140" y="91"/>
              </a:cxn>
              <a:cxn ang="0">
                <a:pos x="133" y="209"/>
              </a:cxn>
              <a:cxn ang="0">
                <a:pos x="136" y="470"/>
              </a:cxn>
              <a:cxn ang="0">
                <a:pos x="238" y="413"/>
              </a:cxn>
              <a:cxn ang="0">
                <a:pos x="244" y="403"/>
              </a:cxn>
              <a:cxn ang="0">
                <a:pos x="244" y="286"/>
              </a:cxn>
              <a:cxn ang="0">
                <a:pos x="244" y="403"/>
              </a:cxn>
              <a:cxn ang="0">
                <a:pos x="461" y="162"/>
              </a:cxn>
              <a:cxn ang="0">
                <a:pos x="359" y="337"/>
              </a:cxn>
              <a:cxn ang="0">
                <a:pos x="244" y="29"/>
              </a:cxn>
              <a:cxn ang="0">
                <a:pos x="245" y="143"/>
              </a:cxn>
              <a:cxn ang="0">
                <a:pos x="244" y="29"/>
              </a:cxn>
              <a:cxn ang="0">
                <a:pos x="125" y="347"/>
              </a:cxn>
              <a:cxn ang="0">
                <a:pos x="27" y="408"/>
              </a:cxn>
              <a:cxn ang="0">
                <a:pos x="246" y="531"/>
              </a:cxn>
              <a:cxn ang="0">
                <a:pos x="246" y="531"/>
              </a:cxn>
              <a:cxn ang="0">
                <a:pos x="249" y="413"/>
              </a:cxn>
              <a:cxn ang="0">
                <a:pos x="349" y="471"/>
              </a:cxn>
              <a:cxn ang="0">
                <a:pos x="359" y="465"/>
              </a:cxn>
              <a:cxn ang="0">
                <a:pos x="461" y="291"/>
              </a:cxn>
              <a:cxn ang="0">
                <a:pos x="359" y="465"/>
              </a:cxn>
            </a:cxnLst>
            <a:rect l="0" t="0" r="r" b="b"/>
            <a:pathLst>
              <a:path w="487" h="560">
                <a:moveTo>
                  <a:pt x="481" y="138"/>
                </a:moveTo>
                <a:cubicBezTo>
                  <a:pt x="251" y="2"/>
                  <a:pt x="251" y="2"/>
                  <a:pt x="251" y="2"/>
                </a:cubicBezTo>
                <a:cubicBezTo>
                  <a:pt x="246" y="0"/>
                  <a:pt x="241" y="0"/>
                  <a:pt x="237" y="2"/>
                </a:cubicBezTo>
                <a:cubicBezTo>
                  <a:pt x="7" y="138"/>
                  <a:pt x="7" y="138"/>
                  <a:pt x="7" y="138"/>
                </a:cubicBezTo>
                <a:cubicBezTo>
                  <a:pt x="3" y="140"/>
                  <a:pt x="0" y="145"/>
                  <a:pt x="0" y="149"/>
                </a:cubicBezTo>
                <a:cubicBezTo>
                  <a:pt x="0" y="416"/>
                  <a:pt x="0" y="416"/>
                  <a:pt x="0" y="416"/>
                </a:cubicBezTo>
                <a:cubicBezTo>
                  <a:pt x="0" y="421"/>
                  <a:pt x="3" y="425"/>
                  <a:pt x="7" y="428"/>
                </a:cubicBezTo>
                <a:cubicBezTo>
                  <a:pt x="239" y="558"/>
                  <a:pt x="239" y="558"/>
                  <a:pt x="239" y="558"/>
                </a:cubicBezTo>
                <a:cubicBezTo>
                  <a:pt x="241" y="560"/>
                  <a:pt x="243" y="560"/>
                  <a:pt x="246" y="560"/>
                </a:cubicBezTo>
                <a:cubicBezTo>
                  <a:pt x="248" y="560"/>
                  <a:pt x="250" y="560"/>
                  <a:pt x="252" y="558"/>
                </a:cubicBezTo>
                <a:cubicBezTo>
                  <a:pt x="481" y="426"/>
                  <a:pt x="481" y="426"/>
                  <a:pt x="481" y="426"/>
                </a:cubicBezTo>
                <a:cubicBezTo>
                  <a:pt x="485" y="423"/>
                  <a:pt x="487" y="419"/>
                  <a:pt x="487" y="414"/>
                </a:cubicBezTo>
                <a:cubicBezTo>
                  <a:pt x="487" y="149"/>
                  <a:pt x="487" y="149"/>
                  <a:pt x="487" y="149"/>
                </a:cubicBezTo>
                <a:cubicBezTo>
                  <a:pt x="487" y="145"/>
                  <a:pt x="485" y="140"/>
                  <a:pt x="481" y="138"/>
                </a:cubicBezTo>
                <a:close/>
                <a:moveTo>
                  <a:pt x="27" y="163"/>
                </a:moveTo>
                <a:cubicBezTo>
                  <a:pt x="125" y="220"/>
                  <a:pt x="125" y="220"/>
                  <a:pt x="125" y="220"/>
                </a:cubicBezTo>
                <a:cubicBezTo>
                  <a:pt x="125" y="335"/>
                  <a:pt x="125" y="335"/>
                  <a:pt x="125" y="335"/>
                </a:cubicBezTo>
                <a:cubicBezTo>
                  <a:pt x="27" y="278"/>
                  <a:pt x="27" y="278"/>
                  <a:pt x="27" y="278"/>
                </a:cubicBezTo>
                <a:lnTo>
                  <a:pt x="27" y="163"/>
                </a:lnTo>
                <a:close/>
                <a:moveTo>
                  <a:pt x="136" y="220"/>
                </a:moveTo>
                <a:cubicBezTo>
                  <a:pt x="239" y="159"/>
                  <a:pt x="239" y="159"/>
                  <a:pt x="239" y="159"/>
                </a:cubicBezTo>
                <a:cubicBezTo>
                  <a:pt x="239" y="277"/>
                  <a:pt x="239" y="277"/>
                  <a:pt x="239" y="277"/>
                </a:cubicBezTo>
                <a:cubicBezTo>
                  <a:pt x="136" y="334"/>
                  <a:pt x="136" y="334"/>
                  <a:pt x="136" y="334"/>
                </a:cubicBezTo>
                <a:lnTo>
                  <a:pt x="136" y="220"/>
                </a:lnTo>
                <a:close/>
                <a:moveTo>
                  <a:pt x="249" y="158"/>
                </a:moveTo>
                <a:cubicBezTo>
                  <a:pt x="349" y="219"/>
                  <a:pt x="349" y="219"/>
                  <a:pt x="349" y="219"/>
                </a:cubicBezTo>
                <a:cubicBezTo>
                  <a:pt x="349" y="335"/>
                  <a:pt x="349" y="335"/>
                  <a:pt x="349" y="335"/>
                </a:cubicBezTo>
                <a:cubicBezTo>
                  <a:pt x="249" y="277"/>
                  <a:pt x="249" y="277"/>
                  <a:pt x="249" y="277"/>
                </a:cubicBezTo>
                <a:lnTo>
                  <a:pt x="249" y="158"/>
                </a:lnTo>
                <a:close/>
                <a:moveTo>
                  <a:pt x="354" y="210"/>
                </a:moveTo>
                <a:cubicBezTo>
                  <a:pt x="255" y="149"/>
                  <a:pt x="255" y="149"/>
                  <a:pt x="255" y="149"/>
                </a:cubicBezTo>
                <a:cubicBezTo>
                  <a:pt x="350" y="92"/>
                  <a:pt x="350" y="92"/>
                  <a:pt x="350" y="92"/>
                </a:cubicBezTo>
                <a:cubicBezTo>
                  <a:pt x="454" y="153"/>
                  <a:pt x="454" y="153"/>
                  <a:pt x="454" y="153"/>
                </a:cubicBezTo>
                <a:lnTo>
                  <a:pt x="354" y="210"/>
                </a:lnTo>
                <a:close/>
                <a:moveTo>
                  <a:pt x="133" y="209"/>
                </a:moveTo>
                <a:cubicBezTo>
                  <a:pt x="128" y="209"/>
                  <a:pt x="128" y="209"/>
                  <a:pt x="128" y="209"/>
                </a:cubicBezTo>
                <a:cubicBezTo>
                  <a:pt x="32" y="154"/>
                  <a:pt x="32" y="154"/>
                  <a:pt x="32" y="154"/>
                </a:cubicBezTo>
                <a:cubicBezTo>
                  <a:pt x="140" y="91"/>
                  <a:pt x="140" y="91"/>
                  <a:pt x="140" y="91"/>
                </a:cubicBezTo>
                <a:cubicBezTo>
                  <a:pt x="234" y="149"/>
                  <a:pt x="234" y="149"/>
                  <a:pt x="234" y="149"/>
                </a:cubicBezTo>
                <a:lnTo>
                  <a:pt x="133" y="209"/>
                </a:lnTo>
                <a:close/>
                <a:moveTo>
                  <a:pt x="238" y="527"/>
                </a:moveTo>
                <a:cubicBezTo>
                  <a:pt x="136" y="470"/>
                  <a:pt x="136" y="470"/>
                  <a:pt x="136" y="470"/>
                </a:cubicBezTo>
                <a:cubicBezTo>
                  <a:pt x="136" y="353"/>
                  <a:pt x="136" y="353"/>
                  <a:pt x="136" y="353"/>
                </a:cubicBezTo>
                <a:cubicBezTo>
                  <a:pt x="238" y="413"/>
                  <a:pt x="238" y="413"/>
                  <a:pt x="238" y="413"/>
                </a:cubicBezTo>
                <a:lnTo>
                  <a:pt x="238" y="527"/>
                </a:lnTo>
                <a:close/>
                <a:moveTo>
                  <a:pt x="244" y="403"/>
                </a:moveTo>
                <a:cubicBezTo>
                  <a:pt x="140" y="344"/>
                  <a:pt x="140" y="344"/>
                  <a:pt x="140" y="344"/>
                </a:cubicBezTo>
                <a:cubicBezTo>
                  <a:pt x="244" y="286"/>
                  <a:pt x="244" y="286"/>
                  <a:pt x="244" y="286"/>
                </a:cubicBezTo>
                <a:cubicBezTo>
                  <a:pt x="345" y="345"/>
                  <a:pt x="345" y="345"/>
                  <a:pt x="345" y="345"/>
                </a:cubicBezTo>
                <a:lnTo>
                  <a:pt x="244" y="403"/>
                </a:lnTo>
                <a:close/>
                <a:moveTo>
                  <a:pt x="359" y="219"/>
                </a:moveTo>
                <a:cubicBezTo>
                  <a:pt x="461" y="162"/>
                  <a:pt x="461" y="162"/>
                  <a:pt x="461" y="162"/>
                </a:cubicBezTo>
                <a:cubicBezTo>
                  <a:pt x="461" y="278"/>
                  <a:pt x="461" y="278"/>
                  <a:pt x="461" y="278"/>
                </a:cubicBezTo>
                <a:cubicBezTo>
                  <a:pt x="359" y="337"/>
                  <a:pt x="359" y="337"/>
                  <a:pt x="359" y="337"/>
                </a:cubicBezTo>
                <a:lnTo>
                  <a:pt x="359" y="219"/>
                </a:lnTo>
                <a:close/>
                <a:moveTo>
                  <a:pt x="244" y="29"/>
                </a:moveTo>
                <a:cubicBezTo>
                  <a:pt x="340" y="86"/>
                  <a:pt x="340" y="86"/>
                  <a:pt x="340" y="86"/>
                </a:cubicBezTo>
                <a:cubicBezTo>
                  <a:pt x="245" y="143"/>
                  <a:pt x="245" y="143"/>
                  <a:pt x="245" y="143"/>
                </a:cubicBezTo>
                <a:cubicBezTo>
                  <a:pt x="150" y="85"/>
                  <a:pt x="150" y="85"/>
                  <a:pt x="150" y="85"/>
                </a:cubicBezTo>
                <a:lnTo>
                  <a:pt x="244" y="29"/>
                </a:lnTo>
                <a:close/>
                <a:moveTo>
                  <a:pt x="27" y="291"/>
                </a:moveTo>
                <a:cubicBezTo>
                  <a:pt x="125" y="347"/>
                  <a:pt x="125" y="347"/>
                  <a:pt x="125" y="347"/>
                </a:cubicBezTo>
                <a:cubicBezTo>
                  <a:pt x="125" y="464"/>
                  <a:pt x="125" y="464"/>
                  <a:pt x="125" y="464"/>
                </a:cubicBezTo>
                <a:cubicBezTo>
                  <a:pt x="27" y="408"/>
                  <a:pt x="27" y="408"/>
                  <a:pt x="27" y="408"/>
                </a:cubicBezTo>
                <a:lnTo>
                  <a:pt x="27" y="291"/>
                </a:lnTo>
                <a:close/>
                <a:moveTo>
                  <a:pt x="246" y="531"/>
                </a:moveTo>
                <a:cubicBezTo>
                  <a:pt x="246" y="531"/>
                  <a:pt x="246" y="531"/>
                  <a:pt x="246" y="531"/>
                </a:cubicBezTo>
                <a:cubicBezTo>
                  <a:pt x="246" y="531"/>
                  <a:pt x="246" y="531"/>
                  <a:pt x="246" y="531"/>
                </a:cubicBezTo>
                <a:close/>
                <a:moveTo>
                  <a:pt x="249" y="529"/>
                </a:moveTo>
                <a:cubicBezTo>
                  <a:pt x="249" y="413"/>
                  <a:pt x="249" y="413"/>
                  <a:pt x="249" y="413"/>
                </a:cubicBezTo>
                <a:cubicBezTo>
                  <a:pt x="349" y="355"/>
                  <a:pt x="349" y="355"/>
                  <a:pt x="349" y="355"/>
                </a:cubicBezTo>
                <a:cubicBezTo>
                  <a:pt x="349" y="471"/>
                  <a:pt x="349" y="471"/>
                  <a:pt x="349" y="471"/>
                </a:cubicBezTo>
                <a:lnTo>
                  <a:pt x="249" y="529"/>
                </a:lnTo>
                <a:close/>
                <a:moveTo>
                  <a:pt x="359" y="465"/>
                </a:moveTo>
                <a:cubicBezTo>
                  <a:pt x="359" y="349"/>
                  <a:pt x="359" y="349"/>
                  <a:pt x="359" y="349"/>
                </a:cubicBezTo>
                <a:cubicBezTo>
                  <a:pt x="461" y="291"/>
                  <a:pt x="461" y="291"/>
                  <a:pt x="461" y="291"/>
                </a:cubicBezTo>
                <a:cubicBezTo>
                  <a:pt x="461" y="407"/>
                  <a:pt x="461" y="407"/>
                  <a:pt x="461" y="407"/>
                </a:cubicBezTo>
                <a:lnTo>
                  <a:pt x="359" y="465"/>
                </a:ln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21" name="Freeform 9"/>
          <p:cNvSpPr>
            <a:spLocks noEditPoints="1"/>
          </p:cNvSpPr>
          <p:nvPr/>
        </p:nvSpPr>
        <p:spPr bwMode="auto">
          <a:xfrm>
            <a:off x="3062791" y="4772946"/>
            <a:ext cx="978926" cy="982711"/>
          </a:xfrm>
          <a:custGeom>
            <a:avLst/>
            <a:gdLst/>
            <a:ahLst/>
            <a:cxnLst>
              <a:cxn ang="0">
                <a:pos x="495" y="239"/>
              </a:cxn>
              <a:cxn ang="0">
                <a:pos x="411" y="337"/>
              </a:cxn>
              <a:cxn ang="0">
                <a:pos x="386" y="105"/>
              </a:cxn>
              <a:cxn ang="0">
                <a:pos x="343" y="0"/>
              </a:cxn>
              <a:cxn ang="0">
                <a:pos x="343" y="148"/>
              </a:cxn>
              <a:cxn ang="0">
                <a:pos x="408" y="239"/>
              </a:cxn>
              <a:cxn ang="0">
                <a:pos x="370" y="300"/>
              </a:cxn>
              <a:cxn ang="0">
                <a:pos x="319" y="396"/>
              </a:cxn>
              <a:cxn ang="0">
                <a:pos x="125" y="392"/>
              </a:cxn>
              <a:cxn ang="0">
                <a:pos x="74" y="295"/>
              </a:cxn>
              <a:cxn ang="0">
                <a:pos x="74" y="443"/>
              </a:cxn>
              <a:cxn ang="0">
                <a:pos x="226" y="448"/>
              </a:cxn>
              <a:cxn ang="0">
                <a:pos x="248" y="500"/>
              </a:cxn>
              <a:cxn ang="0">
                <a:pos x="215" y="519"/>
              </a:cxn>
              <a:cxn ang="0">
                <a:pos x="259" y="519"/>
              </a:cxn>
              <a:cxn ang="0">
                <a:pos x="343" y="420"/>
              </a:cxn>
              <a:cxn ang="0">
                <a:pos x="444" y="374"/>
              </a:cxn>
              <a:cxn ang="0">
                <a:pos x="505" y="257"/>
              </a:cxn>
              <a:cxn ang="0">
                <a:pos x="539" y="239"/>
              </a:cxn>
              <a:cxn ang="0">
                <a:pos x="307" y="74"/>
              </a:cxn>
              <a:cxn ang="0">
                <a:pos x="379" y="74"/>
              </a:cxn>
              <a:cxn ang="0">
                <a:pos x="307" y="74"/>
              </a:cxn>
              <a:cxn ang="0">
                <a:pos x="74" y="333"/>
              </a:cxn>
              <a:cxn ang="0">
                <a:pos x="74" y="406"/>
              </a:cxn>
              <a:cxn ang="0">
                <a:pos x="237" y="530"/>
              </a:cxn>
              <a:cxn ang="0">
                <a:pos x="237" y="508"/>
              </a:cxn>
              <a:cxn ang="0">
                <a:pos x="237" y="530"/>
              </a:cxn>
              <a:cxn ang="0">
                <a:pos x="334" y="374"/>
              </a:cxn>
              <a:cxn ang="0">
                <a:pos x="407" y="374"/>
              </a:cxn>
              <a:cxn ang="0">
                <a:pos x="517" y="250"/>
              </a:cxn>
              <a:cxn ang="0">
                <a:pos x="517" y="227"/>
              </a:cxn>
              <a:cxn ang="0">
                <a:pos x="517" y="250"/>
              </a:cxn>
            </a:cxnLst>
            <a:rect l="0" t="0" r="r" b="b"/>
            <a:pathLst>
              <a:path w="539" h="541">
                <a:moveTo>
                  <a:pt x="517" y="217"/>
                </a:moveTo>
                <a:cubicBezTo>
                  <a:pt x="505" y="217"/>
                  <a:pt x="495" y="227"/>
                  <a:pt x="495" y="239"/>
                </a:cubicBezTo>
                <a:cubicBezTo>
                  <a:pt x="495" y="243"/>
                  <a:pt x="496" y="247"/>
                  <a:pt x="498" y="250"/>
                </a:cubicBezTo>
                <a:cubicBezTo>
                  <a:pt x="411" y="337"/>
                  <a:pt x="411" y="337"/>
                  <a:pt x="411" y="337"/>
                </a:cubicBezTo>
                <a:cubicBezTo>
                  <a:pt x="427" y="307"/>
                  <a:pt x="435" y="273"/>
                  <a:pt x="435" y="239"/>
                </a:cubicBezTo>
                <a:cubicBezTo>
                  <a:pt x="435" y="190"/>
                  <a:pt x="418" y="142"/>
                  <a:pt x="386" y="105"/>
                </a:cubicBezTo>
                <a:cubicBezTo>
                  <a:pt x="417" y="74"/>
                  <a:pt x="417" y="74"/>
                  <a:pt x="417" y="74"/>
                </a:cubicBezTo>
                <a:cubicBezTo>
                  <a:pt x="343" y="0"/>
                  <a:pt x="343" y="0"/>
                  <a:pt x="343" y="0"/>
                </a:cubicBezTo>
                <a:cubicBezTo>
                  <a:pt x="269" y="74"/>
                  <a:pt x="269" y="74"/>
                  <a:pt x="269" y="74"/>
                </a:cubicBezTo>
                <a:cubicBezTo>
                  <a:pt x="343" y="148"/>
                  <a:pt x="343" y="148"/>
                  <a:pt x="343" y="148"/>
                </a:cubicBezTo>
                <a:cubicBezTo>
                  <a:pt x="368" y="124"/>
                  <a:pt x="368" y="124"/>
                  <a:pt x="368" y="124"/>
                </a:cubicBezTo>
                <a:cubicBezTo>
                  <a:pt x="394" y="156"/>
                  <a:pt x="408" y="196"/>
                  <a:pt x="408" y="239"/>
                </a:cubicBezTo>
                <a:cubicBezTo>
                  <a:pt x="408" y="267"/>
                  <a:pt x="402" y="294"/>
                  <a:pt x="390" y="319"/>
                </a:cubicBezTo>
                <a:cubicBezTo>
                  <a:pt x="370" y="300"/>
                  <a:pt x="370" y="300"/>
                  <a:pt x="370" y="300"/>
                </a:cubicBezTo>
                <a:cubicBezTo>
                  <a:pt x="296" y="374"/>
                  <a:pt x="296" y="374"/>
                  <a:pt x="296" y="374"/>
                </a:cubicBezTo>
                <a:cubicBezTo>
                  <a:pt x="319" y="396"/>
                  <a:pt x="319" y="396"/>
                  <a:pt x="319" y="396"/>
                </a:cubicBezTo>
                <a:cubicBezTo>
                  <a:pt x="291" y="413"/>
                  <a:pt x="259" y="422"/>
                  <a:pt x="226" y="422"/>
                </a:cubicBezTo>
                <a:cubicBezTo>
                  <a:pt x="190" y="422"/>
                  <a:pt x="155" y="411"/>
                  <a:pt x="125" y="392"/>
                </a:cubicBezTo>
                <a:cubicBezTo>
                  <a:pt x="148" y="369"/>
                  <a:pt x="148" y="369"/>
                  <a:pt x="148" y="369"/>
                </a:cubicBezTo>
                <a:cubicBezTo>
                  <a:pt x="74" y="295"/>
                  <a:pt x="74" y="295"/>
                  <a:pt x="74" y="295"/>
                </a:cubicBezTo>
                <a:cubicBezTo>
                  <a:pt x="0" y="369"/>
                  <a:pt x="0" y="369"/>
                  <a:pt x="0" y="369"/>
                </a:cubicBezTo>
                <a:cubicBezTo>
                  <a:pt x="74" y="443"/>
                  <a:pt x="74" y="443"/>
                  <a:pt x="74" y="443"/>
                </a:cubicBezTo>
                <a:cubicBezTo>
                  <a:pt x="106" y="411"/>
                  <a:pt x="106" y="411"/>
                  <a:pt x="106" y="411"/>
                </a:cubicBezTo>
                <a:cubicBezTo>
                  <a:pt x="141" y="435"/>
                  <a:pt x="183" y="448"/>
                  <a:pt x="226" y="448"/>
                </a:cubicBezTo>
                <a:cubicBezTo>
                  <a:pt x="260" y="448"/>
                  <a:pt x="294" y="440"/>
                  <a:pt x="324" y="424"/>
                </a:cubicBezTo>
                <a:cubicBezTo>
                  <a:pt x="248" y="500"/>
                  <a:pt x="248" y="500"/>
                  <a:pt x="248" y="500"/>
                </a:cubicBezTo>
                <a:cubicBezTo>
                  <a:pt x="245" y="498"/>
                  <a:pt x="241" y="497"/>
                  <a:pt x="237" y="497"/>
                </a:cubicBezTo>
                <a:cubicBezTo>
                  <a:pt x="225" y="497"/>
                  <a:pt x="215" y="507"/>
                  <a:pt x="215" y="519"/>
                </a:cubicBezTo>
                <a:cubicBezTo>
                  <a:pt x="215" y="531"/>
                  <a:pt x="225" y="541"/>
                  <a:pt x="237" y="541"/>
                </a:cubicBezTo>
                <a:cubicBezTo>
                  <a:pt x="249" y="541"/>
                  <a:pt x="259" y="531"/>
                  <a:pt x="259" y="519"/>
                </a:cubicBezTo>
                <a:cubicBezTo>
                  <a:pt x="259" y="515"/>
                  <a:pt x="258" y="511"/>
                  <a:pt x="255" y="507"/>
                </a:cubicBezTo>
                <a:cubicBezTo>
                  <a:pt x="343" y="420"/>
                  <a:pt x="343" y="420"/>
                  <a:pt x="343" y="420"/>
                </a:cubicBezTo>
                <a:cubicBezTo>
                  <a:pt x="370" y="448"/>
                  <a:pt x="370" y="448"/>
                  <a:pt x="370" y="448"/>
                </a:cubicBezTo>
                <a:cubicBezTo>
                  <a:pt x="444" y="374"/>
                  <a:pt x="444" y="374"/>
                  <a:pt x="444" y="374"/>
                </a:cubicBezTo>
                <a:cubicBezTo>
                  <a:pt x="417" y="346"/>
                  <a:pt x="417" y="346"/>
                  <a:pt x="417" y="346"/>
                </a:cubicBezTo>
                <a:cubicBezTo>
                  <a:pt x="505" y="257"/>
                  <a:pt x="505" y="257"/>
                  <a:pt x="505" y="257"/>
                </a:cubicBezTo>
                <a:cubicBezTo>
                  <a:pt x="509" y="259"/>
                  <a:pt x="512" y="261"/>
                  <a:pt x="517" y="261"/>
                </a:cubicBezTo>
                <a:cubicBezTo>
                  <a:pt x="529" y="261"/>
                  <a:pt x="539" y="251"/>
                  <a:pt x="539" y="239"/>
                </a:cubicBezTo>
                <a:cubicBezTo>
                  <a:pt x="539" y="227"/>
                  <a:pt x="529" y="217"/>
                  <a:pt x="517" y="217"/>
                </a:cubicBezTo>
                <a:close/>
                <a:moveTo>
                  <a:pt x="307" y="74"/>
                </a:moveTo>
                <a:cubicBezTo>
                  <a:pt x="343" y="38"/>
                  <a:pt x="343" y="38"/>
                  <a:pt x="343" y="38"/>
                </a:cubicBezTo>
                <a:cubicBezTo>
                  <a:pt x="379" y="74"/>
                  <a:pt x="379" y="74"/>
                  <a:pt x="379" y="74"/>
                </a:cubicBezTo>
                <a:cubicBezTo>
                  <a:pt x="343" y="111"/>
                  <a:pt x="343" y="111"/>
                  <a:pt x="343" y="111"/>
                </a:cubicBezTo>
                <a:lnTo>
                  <a:pt x="307" y="74"/>
                </a:lnTo>
                <a:close/>
                <a:moveTo>
                  <a:pt x="38" y="369"/>
                </a:moveTo>
                <a:cubicBezTo>
                  <a:pt x="74" y="333"/>
                  <a:pt x="74" y="333"/>
                  <a:pt x="74" y="333"/>
                </a:cubicBezTo>
                <a:cubicBezTo>
                  <a:pt x="110" y="369"/>
                  <a:pt x="110" y="369"/>
                  <a:pt x="110" y="369"/>
                </a:cubicBezTo>
                <a:cubicBezTo>
                  <a:pt x="74" y="406"/>
                  <a:pt x="74" y="406"/>
                  <a:pt x="74" y="406"/>
                </a:cubicBezTo>
                <a:lnTo>
                  <a:pt x="38" y="369"/>
                </a:lnTo>
                <a:close/>
                <a:moveTo>
                  <a:pt x="237" y="530"/>
                </a:moveTo>
                <a:cubicBezTo>
                  <a:pt x="231" y="530"/>
                  <a:pt x="226" y="525"/>
                  <a:pt x="226" y="519"/>
                </a:cubicBezTo>
                <a:cubicBezTo>
                  <a:pt x="226" y="513"/>
                  <a:pt x="231" y="508"/>
                  <a:pt x="237" y="508"/>
                </a:cubicBezTo>
                <a:cubicBezTo>
                  <a:pt x="243" y="508"/>
                  <a:pt x="248" y="513"/>
                  <a:pt x="248" y="519"/>
                </a:cubicBezTo>
                <a:cubicBezTo>
                  <a:pt x="248" y="525"/>
                  <a:pt x="243" y="530"/>
                  <a:pt x="237" y="530"/>
                </a:cubicBezTo>
                <a:close/>
                <a:moveTo>
                  <a:pt x="370" y="410"/>
                </a:moveTo>
                <a:cubicBezTo>
                  <a:pt x="334" y="374"/>
                  <a:pt x="334" y="374"/>
                  <a:pt x="334" y="374"/>
                </a:cubicBezTo>
                <a:cubicBezTo>
                  <a:pt x="370" y="338"/>
                  <a:pt x="370" y="338"/>
                  <a:pt x="370" y="338"/>
                </a:cubicBezTo>
                <a:cubicBezTo>
                  <a:pt x="407" y="374"/>
                  <a:pt x="407" y="374"/>
                  <a:pt x="407" y="374"/>
                </a:cubicBezTo>
                <a:lnTo>
                  <a:pt x="370" y="410"/>
                </a:lnTo>
                <a:close/>
                <a:moveTo>
                  <a:pt x="517" y="250"/>
                </a:moveTo>
                <a:cubicBezTo>
                  <a:pt x="510" y="250"/>
                  <a:pt x="505" y="245"/>
                  <a:pt x="505" y="239"/>
                </a:cubicBezTo>
                <a:cubicBezTo>
                  <a:pt x="505" y="232"/>
                  <a:pt x="510" y="227"/>
                  <a:pt x="517" y="227"/>
                </a:cubicBezTo>
                <a:cubicBezTo>
                  <a:pt x="523" y="227"/>
                  <a:pt x="528" y="232"/>
                  <a:pt x="528" y="239"/>
                </a:cubicBezTo>
                <a:cubicBezTo>
                  <a:pt x="528" y="245"/>
                  <a:pt x="523" y="250"/>
                  <a:pt x="517" y="250"/>
                </a:cubicBez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22" name="Text Placeholder 6"/>
          <p:cNvSpPr txBox="1">
            <a:spLocks/>
          </p:cNvSpPr>
          <p:nvPr/>
        </p:nvSpPr>
        <p:spPr>
          <a:xfrm>
            <a:off x="1427483" y="6030452"/>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Digital</a:t>
            </a:r>
            <a:br>
              <a:rPr lang="en-US" sz="1400" spc="50" dirty="0"/>
            </a:br>
            <a:r>
              <a:rPr lang="en-US" sz="1400" spc="50" dirty="0"/>
              <a:t>Strategy</a:t>
            </a:r>
          </a:p>
        </p:txBody>
      </p:sp>
      <p:sp>
        <p:nvSpPr>
          <p:cNvPr id="23" name="Text Placeholder 6"/>
          <p:cNvSpPr txBox="1">
            <a:spLocks/>
          </p:cNvSpPr>
          <p:nvPr/>
        </p:nvSpPr>
        <p:spPr>
          <a:xfrm>
            <a:off x="2753363" y="6030452"/>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Interactive</a:t>
            </a:r>
          </a:p>
          <a:p>
            <a:pPr algn="ctr">
              <a:spcBef>
                <a:spcPts val="0"/>
              </a:spcBef>
            </a:pPr>
            <a:r>
              <a:rPr lang="en-US" sz="1400" spc="50" dirty="0"/>
              <a:t>Design</a:t>
            </a:r>
          </a:p>
        </p:txBody>
      </p:sp>
      <p:sp>
        <p:nvSpPr>
          <p:cNvPr id="28"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22</a:t>
            </a:fld>
            <a:endParaRPr lang="en-US" dirty="0"/>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31"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22</a:t>
            </a:fld>
            <a:endParaRPr lang="en-US" dirty="0"/>
          </a:p>
        </p:txBody>
      </p:sp>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6842" y="647848"/>
            <a:ext cx="514057" cy="558527"/>
          </a:xfrm>
          <a:prstGeom prst="rect">
            <a:avLst/>
          </a:prstGeom>
          <a:ln w="12700" cap="flat">
            <a:noFill/>
            <a:miter lim="400000"/>
          </a:ln>
          <a:effectLst/>
        </p:spPr>
      </p:pic>
      <p:pic>
        <p:nvPicPr>
          <p:cNvPr id="1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554092" y="1655106"/>
            <a:ext cx="514057" cy="558527"/>
          </a:xfrm>
          <a:prstGeom prst="rect">
            <a:avLst/>
          </a:prstGeom>
          <a:ln w="12700" cap="flat">
            <a:noFill/>
            <a:miter lim="400000"/>
          </a:ln>
          <a:effectLst/>
        </p:spPr>
      </p:pic>
    </p:spTree>
    <p:extLst>
      <p:ext uri="{BB962C8B-B14F-4D97-AF65-F5344CB8AC3E}">
        <p14:creationId xmlns:p14="http://schemas.microsoft.com/office/powerpoint/2010/main" val="1851687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pic>
        <p:nvPicPr>
          <p:cNvPr id="7" name="Picture Placeholder 6"/>
          <p:cNvPicPr>
            <a:picLocks noGrp="1" noChangeAspect="1"/>
          </p:cNvPicPr>
          <p:nvPr>
            <p:ph type="pic" sz="quarter" idx="14"/>
          </p:nvPr>
        </p:nvPicPr>
        <p:blipFill>
          <a:blip r:embed="rId2" cstate="hqprint">
            <a:extLst>
              <a:ext uri="{28A0092B-C50C-407E-A947-70E740481C1C}">
                <a14:useLocalDpi xmlns:a14="http://schemas.microsoft.com/office/drawing/2010/main"/>
              </a:ext>
            </a:extLst>
          </a:blip>
          <a:srcRect/>
          <a:stretch>
            <a:fillRect/>
          </a:stretch>
        </p:blipFill>
        <p:spPr/>
      </p:pic>
      <p:pic>
        <p:nvPicPr>
          <p:cNvPr id="14"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15"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289808" y="1913833"/>
            <a:ext cx="1085850" cy="1179784"/>
          </a:xfrm>
          <a:prstGeom prst="rect">
            <a:avLst/>
          </a:prstGeom>
          <a:ln w="12700" cap="flat">
            <a:noFill/>
            <a:miter lim="400000"/>
          </a:ln>
          <a:effectLst/>
        </p:spPr>
      </p:pic>
      <p:pic>
        <p:nvPicPr>
          <p:cNvPr id="16"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257479" y="1480708"/>
            <a:ext cx="630937" cy="685517"/>
          </a:xfrm>
          <a:prstGeom prst="rect">
            <a:avLst/>
          </a:prstGeom>
          <a:ln w="12700" cap="flat">
            <a:noFill/>
            <a:miter lim="400000"/>
          </a:ln>
          <a:effectLst/>
        </p:spPr>
      </p:pic>
      <p:pic>
        <p:nvPicPr>
          <p:cNvPr id="1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pic>
        <p:nvPicPr>
          <p:cNvPr id="2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218696" y="5610536"/>
            <a:ext cx="514057" cy="558527"/>
          </a:xfrm>
          <a:prstGeom prst="rect">
            <a:avLst/>
          </a:prstGeom>
          <a:ln w="12700" cap="flat">
            <a:noFill/>
            <a:miter lim="400000"/>
          </a:ln>
          <a:effectLst/>
        </p:spPr>
      </p:pic>
      <p:sp>
        <p:nvSpPr>
          <p:cNvPr id="32" name="Freeform 5"/>
          <p:cNvSpPr>
            <a:spLocks noEditPoints="1"/>
          </p:cNvSpPr>
          <p:nvPr/>
        </p:nvSpPr>
        <p:spPr bwMode="auto">
          <a:xfrm>
            <a:off x="1799617" y="3754975"/>
            <a:ext cx="885046" cy="1016780"/>
          </a:xfrm>
          <a:custGeom>
            <a:avLst/>
            <a:gdLst/>
            <a:ahLst/>
            <a:cxnLst>
              <a:cxn ang="0">
                <a:pos x="251" y="2"/>
              </a:cxn>
              <a:cxn ang="0">
                <a:pos x="7" y="138"/>
              </a:cxn>
              <a:cxn ang="0">
                <a:pos x="0" y="416"/>
              </a:cxn>
              <a:cxn ang="0">
                <a:pos x="239" y="558"/>
              </a:cxn>
              <a:cxn ang="0">
                <a:pos x="252" y="558"/>
              </a:cxn>
              <a:cxn ang="0">
                <a:pos x="487" y="414"/>
              </a:cxn>
              <a:cxn ang="0">
                <a:pos x="481" y="138"/>
              </a:cxn>
              <a:cxn ang="0">
                <a:pos x="125" y="220"/>
              </a:cxn>
              <a:cxn ang="0">
                <a:pos x="27" y="278"/>
              </a:cxn>
              <a:cxn ang="0">
                <a:pos x="136" y="220"/>
              </a:cxn>
              <a:cxn ang="0">
                <a:pos x="239" y="277"/>
              </a:cxn>
              <a:cxn ang="0">
                <a:pos x="136" y="220"/>
              </a:cxn>
              <a:cxn ang="0">
                <a:pos x="349" y="219"/>
              </a:cxn>
              <a:cxn ang="0">
                <a:pos x="249" y="277"/>
              </a:cxn>
              <a:cxn ang="0">
                <a:pos x="354" y="210"/>
              </a:cxn>
              <a:cxn ang="0">
                <a:pos x="350" y="92"/>
              </a:cxn>
              <a:cxn ang="0">
                <a:pos x="354" y="210"/>
              </a:cxn>
              <a:cxn ang="0">
                <a:pos x="128" y="209"/>
              </a:cxn>
              <a:cxn ang="0">
                <a:pos x="140" y="91"/>
              </a:cxn>
              <a:cxn ang="0">
                <a:pos x="133" y="209"/>
              </a:cxn>
              <a:cxn ang="0">
                <a:pos x="136" y="470"/>
              </a:cxn>
              <a:cxn ang="0">
                <a:pos x="238" y="413"/>
              </a:cxn>
              <a:cxn ang="0">
                <a:pos x="244" y="403"/>
              </a:cxn>
              <a:cxn ang="0">
                <a:pos x="244" y="286"/>
              </a:cxn>
              <a:cxn ang="0">
                <a:pos x="244" y="403"/>
              </a:cxn>
              <a:cxn ang="0">
                <a:pos x="461" y="162"/>
              </a:cxn>
              <a:cxn ang="0">
                <a:pos x="359" y="337"/>
              </a:cxn>
              <a:cxn ang="0">
                <a:pos x="244" y="29"/>
              </a:cxn>
              <a:cxn ang="0">
                <a:pos x="245" y="143"/>
              </a:cxn>
              <a:cxn ang="0">
                <a:pos x="244" y="29"/>
              </a:cxn>
              <a:cxn ang="0">
                <a:pos x="125" y="347"/>
              </a:cxn>
              <a:cxn ang="0">
                <a:pos x="27" y="408"/>
              </a:cxn>
              <a:cxn ang="0">
                <a:pos x="246" y="531"/>
              </a:cxn>
              <a:cxn ang="0">
                <a:pos x="246" y="531"/>
              </a:cxn>
              <a:cxn ang="0">
                <a:pos x="249" y="413"/>
              </a:cxn>
              <a:cxn ang="0">
                <a:pos x="349" y="471"/>
              </a:cxn>
              <a:cxn ang="0">
                <a:pos x="359" y="465"/>
              </a:cxn>
              <a:cxn ang="0">
                <a:pos x="461" y="291"/>
              </a:cxn>
              <a:cxn ang="0">
                <a:pos x="359" y="465"/>
              </a:cxn>
            </a:cxnLst>
            <a:rect l="0" t="0" r="r" b="b"/>
            <a:pathLst>
              <a:path w="487" h="560">
                <a:moveTo>
                  <a:pt x="481" y="138"/>
                </a:moveTo>
                <a:cubicBezTo>
                  <a:pt x="251" y="2"/>
                  <a:pt x="251" y="2"/>
                  <a:pt x="251" y="2"/>
                </a:cubicBezTo>
                <a:cubicBezTo>
                  <a:pt x="246" y="0"/>
                  <a:pt x="241" y="0"/>
                  <a:pt x="237" y="2"/>
                </a:cubicBezTo>
                <a:cubicBezTo>
                  <a:pt x="7" y="138"/>
                  <a:pt x="7" y="138"/>
                  <a:pt x="7" y="138"/>
                </a:cubicBezTo>
                <a:cubicBezTo>
                  <a:pt x="3" y="140"/>
                  <a:pt x="0" y="145"/>
                  <a:pt x="0" y="149"/>
                </a:cubicBezTo>
                <a:cubicBezTo>
                  <a:pt x="0" y="416"/>
                  <a:pt x="0" y="416"/>
                  <a:pt x="0" y="416"/>
                </a:cubicBezTo>
                <a:cubicBezTo>
                  <a:pt x="0" y="421"/>
                  <a:pt x="3" y="425"/>
                  <a:pt x="7" y="428"/>
                </a:cubicBezTo>
                <a:cubicBezTo>
                  <a:pt x="239" y="558"/>
                  <a:pt x="239" y="558"/>
                  <a:pt x="239" y="558"/>
                </a:cubicBezTo>
                <a:cubicBezTo>
                  <a:pt x="241" y="560"/>
                  <a:pt x="243" y="560"/>
                  <a:pt x="246" y="560"/>
                </a:cubicBezTo>
                <a:cubicBezTo>
                  <a:pt x="248" y="560"/>
                  <a:pt x="250" y="560"/>
                  <a:pt x="252" y="558"/>
                </a:cubicBezTo>
                <a:cubicBezTo>
                  <a:pt x="481" y="426"/>
                  <a:pt x="481" y="426"/>
                  <a:pt x="481" y="426"/>
                </a:cubicBezTo>
                <a:cubicBezTo>
                  <a:pt x="485" y="423"/>
                  <a:pt x="487" y="419"/>
                  <a:pt x="487" y="414"/>
                </a:cubicBezTo>
                <a:cubicBezTo>
                  <a:pt x="487" y="149"/>
                  <a:pt x="487" y="149"/>
                  <a:pt x="487" y="149"/>
                </a:cubicBezTo>
                <a:cubicBezTo>
                  <a:pt x="487" y="145"/>
                  <a:pt x="485" y="140"/>
                  <a:pt x="481" y="138"/>
                </a:cubicBezTo>
                <a:close/>
                <a:moveTo>
                  <a:pt x="27" y="163"/>
                </a:moveTo>
                <a:cubicBezTo>
                  <a:pt x="125" y="220"/>
                  <a:pt x="125" y="220"/>
                  <a:pt x="125" y="220"/>
                </a:cubicBezTo>
                <a:cubicBezTo>
                  <a:pt x="125" y="335"/>
                  <a:pt x="125" y="335"/>
                  <a:pt x="125" y="335"/>
                </a:cubicBezTo>
                <a:cubicBezTo>
                  <a:pt x="27" y="278"/>
                  <a:pt x="27" y="278"/>
                  <a:pt x="27" y="278"/>
                </a:cubicBezTo>
                <a:lnTo>
                  <a:pt x="27" y="163"/>
                </a:lnTo>
                <a:close/>
                <a:moveTo>
                  <a:pt x="136" y="220"/>
                </a:moveTo>
                <a:cubicBezTo>
                  <a:pt x="239" y="159"/>
                  <a:pt x="239" y="159"/>
                  <a:pt x="239" y="159"/>
                </a:cubicBezTo>
                <a:cubicBezTo>
                  <a:pt x="239" y="277"/>
                  <a:pt x="239" y="277"/>
                  <a:pt x="239" y="277"/>
                </a:cubicBezTo>
                <a:cubicBezTo>
                  <a:pt x="136" y="334"/>
                  <a:pt x="136" y="334"/>
                  <a:pt x="136" y="334"/>
                </a:cubicBezTo>
                <a:lnTo>
                  <a:pt x="136" y="220"/>
                </a:lnTo>
                <a:close/>
                <a:moveTo>
                  <a:pt x="249" y="158"/>
                </a:moveTo>
                <a:cubicBezTo>
                  <a:pt x="349" y="219"/>
                  <a:pt x="349" y="219"/>
                  <a:pt x="349" y="219"/>
                </a:cubicBezTo>
                <a:cubicBezTo>
                  <a:pt x="349" y="335"/>
                  <a:pt x="349" y="335"/>
                  <a:pt x="349" y="335"/>
                </a:cubicBezTo>
                <a:cubicBezTo>
                  <a:pt x="249" y="277"/>
                  <a:pt x="249" y="277"/>
                  <a:pt x="249" y="277"/>
                </a:cubicBezTo>
                <a:lnTo>
                  <a:pt x="249" y="158"/>
                </a:lnTo>
                <a:close/>
                <a:moveTo>
                  <a:pt x="354" y="210"/>
                </a:moveTo>
                <a:cubicBezTo>
                  <a:pt x="255" y="149"/>
                  <a:pt x="255" y="149"/>
                  <a:pt x="255" y="149"/>
                </a:cubicBezTo>
                <a:cubicBezTo>
                  <a:pt x="350" y="92"/>
                  <a:pt x="350" y="92"/>
                  <a:pt x="350" y="92"/>
                </a:cubicBezTo>
                <a:cubicBezTo>
                  <a:pt x="454" y="153"/>
                  <a:pt x="454" y="153"/>
                  <a:pt x="454" y="153"/>
                </a:cubicBezTo>
                <a:lnTo>
                  <a:pt x="354" y="210"/>
                </a:lnTo>
                <a:close/>
                <a:moveTo>
                  <a:pt x="133" y="209"/>
                </a:moveTo>
                <a:cubicBezTo>
                  <a:pt x="128" y="209"/>
                  <a:pt x="128" y="209"/>
                  <a:pt x="128" y="209"/>
                </a:cubicBezTo>
                <a:cubicBezTo>
                  <a:pt x="32" y="154"/>
                  <a:pt x="32" y="154"/>
                  <a:pt x="32" y="154"/>
                </a:cubicBezTo>
                <a:cubicBezTo>
                  <a:pt x="140" y="91"/>
                  <a:pt x="140" y="91"/>
                  <a:pt x="140" y="91"/>
                </a:cubicBezTo>
                <a:cubicBezTo>
                  <a:pt x="234" y="149"/>
                  <a:pt x="234" y="149"/>
                  <a:pt x="234" y="149"/>
                </a:cubicBezTo>
                <a:lnTo>
                  <a:pt x="133" y="209"/>
                </a:lnTo>
                <a:close/>
                <a:moveTo>
                  <a:pt x="238" y="527"/>
                </a:moveTo>
                <a:cubicBezTo>
                  <a:pt x="136" y="470"/>
                  <a:pt x="136" y="470"/>
                  <a:pt x="136" y="470"/>
                </a:cubicBezTo>
                <a:cubicBezTo>
                  <a:pt x="136" y="353"/>
                  <a:pt x="136" y="353"/>
                  <a:pt x="136" y="353"/>
                </a:cubicBezTo>
                <a:cubicBezTo>
                  <a:pt x="238" y="413"/>
                  <a:pt x="238" y="413"/>
                  <a:pt x="238" y="413"/>
                </a:cubicBezTo>
                <a:lnTo>
                  <a:pt x="238" y="527"/>
                </a:lnTo>
                <a:close/>
                <a:moveTo>
                  <a:pt x="244" y="403"/>
                </a:moveTo>
                <a:cubicBezTo>
                  <a:pt x="140" y="344"/>
                  <a:pt x="140" y="344"/>
                  <a:pt x="140" y="344"/>
                </a:cubicBezTo>
                <a:cubicBezTo>
                  <a:pt x="244" y="286"/>
                  <a:pt x="244" y="286"/>
                  <a:pt x="244" y="286"/>
                </a:cubicBezTo>
                <a:cubicBezTo>
                  <a:pt x="345" y="345"/>
                  <a:pt x="345" y="345"/>
                  <a:pt x="345" y="345"/>
                </a:cubicBezTo>
                <a:lnTo>
                  <a:pt x="244" y="403"/>
                </a:lnTo>
                <a:close/>
                <a:moveTo>
                  <a:pt x="359" y="219"/>
                </a:moveTo>
                <a:cubicBezTo>
                  <a:pt x="461" y="162"/>
                  <a:pt x="461" y="162"/>
                  <a:pt x="461" y="162"/>
                </a:cubicBezTo>
                <a:cubicBezTo>
                  <a:pt x="461" y="278"/>
                  <a:pt x="461" y="278"/>
                  <a:pt x="461" y="278"/>
                </a:cubicBezTo>
                <a:cubicBezTo>
                  <a:pt x="359" y="337"/>
                  <a:pt x="359" y="337"/>
                  <a:pt x="359" y="337"/>
                </a:cubicBezTo>
                <a:lnTo>
                  <a:pt x="359" y="219"/>
                </a:lnTo>
                <a:close/>
                <a:moveTo>
                  <a:pt x="244" y="29"/>
                </a:moveTo>
                <a:cubicBezTo>
                  <a:pt x="340" y="86"/>
                  <a:pt x="340" y="86"/>
                  <a:pt x="340" y="86"/>
                </a:cubicBezTo>
                <a:cubicBezTo>
                  <a:pt x="245" y="143"/>
                  <a:pt x="245" y="143"/>
                  <a:pt x="245" y="143"/>
                </a:cubicBezTo>
                <a:cubicBezTo>
                  <a:pt x="150" y="85"/>
                  <a:pt x="150" y="85"/>
                  <a:pt x="150" y="85"/>
                </a:cubicBezTo>
                <a:lnTo>
                  <a:pt x="244" y="29"/>
                </a:lnTo>
                <a:close/>
                <a:moveTo>
                  <a:pt x="27" y="291"/>
                </a:moveTo>
                <a:cubicBezTo>
                  <a:pt x="125" y="347"/>
                  <a:pt x="125" y="347"/>
                  <a:pt x="125" y="347"/>
                </a:cubicBezTo>
                <a:cubicBezTo>
                  <a:pt x="125" y="464"/>
                  <a:pt x="125" y="464"/>
                  <a:pt x="125" y="464"/>
                </a:cubicBezTo>
                <a:cubicBezTo>
                  <a:pt x="27" y="408"/>
                  <a:pt x="27" y="408"/>
                  <a:pt x="27" y="408"/>
                </a:cubicBezTo>
                <a:lnTo>
                  <a:pt x="27" y="291"/>
                </a:lnTo>
                <a:close/>
                <a:moveTo>
                  <a:pt x="246" y="531"/>
                </a:moveTo>
                <a:cubicBezTo>
                  <a:pt x="246" y="531"/>
                  <a:pt x="246" y="531"/>
                  <a:pt x="246" y="531"/>
                </a:cubicBezTo>
                <a:cubicBezTo>
                  <a:pt x="246" y="531"/>
                  <a:pt x="246" y="531"/>
                  <a:pt x="246" y="531"/>
                </a:cubicBezTo>
                <a:close/>
                <a:moveTo>
                  <a:pt x="249" y="529"/>
                </a:moveTo>
                <a:cubicBezTo>
                  <a:pt x="249" y="413"/>
                  <a:pt x="249" y="413"/>
                  <a:pt x="249" y="413"/>
                </a:cubicBezTo>
                <a:cubicBezTo>
                  <a:pt x="349" y="355"/>
                  <a:pt x="349" y="355"/>
                  <a:pt x="349" y="355"/>
                </a:cubicBezTo>
                <a:cubicBezTo>
                  <a:pt x="349" y="471"/>
                  <a:pt x="349" y="471"/>
                  <a:pt x="349" y="471"/>
                </a:cubicBezTo>
                <a:lnTo>
                  <a:pt x="249" y="529"/>
                </a:lnTo>
                <a:close/>
                <a:moveTo>
                  <a:pt x="359" y="465"/>
                </a:moveTo>
                <a:cubicBezTo>
                  <a:pt x="359" y="349"/>
                  <a:pt x="359" y="349"/>
                  <a:pt x="359" y="349"/>
                </a:cubicBezTo>
                <a:cubicBezTo>
                  <a:pt x="461" y="291"/>
                  <a:pt x="461" y="291"/>
                  <a:pt x="461" y="291"/>
                </a:cubicBezTo>
                <a:cubicBezTo>
                  <a:pt x="461" y="407"/>
                  <a:pt x="461" y="407"/>
                  <a:pt x="461" y="407"/>
                </a:cubicBezTo>
                <a:lnTo>
                  <a:pt x="359" y="465"/>
                </a:ln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33" name="Freeform 9"/>
          <p:cNvSpPr>
            <a:spLocks noEditPoints="1"/>
          </p:cNvSpPr>
          <p:nvPr/>
        </p:nvSpPr>
        <p:spPr bwMode="auto">
          <a:xfrm>
            <a:off x="3062791" y="3771582"/>
            <a:ext cx="978926" cy="982711"/>
          </a:xfrm>
          <a:custGeom>
            <a:avLst/>
            <a:gdLst/>
            <a:ahLst/>
            <a:cxnLst>
              <a:cxn ang="0">
                <a:pos x="495" y="239"/>
              </a:cxn>
              <a:cxn ang="0">
                <a:pos x="411" y="337"/>
              </a:cxn>
              <a:cxn ang="0">
                <a:pos x="386" y="105"/>
              </a:cxn>
              <a:cxn ang="0">
                <a:pos x="343" y="0"/>
              </a:cxn>
              <a:cxn ang="0">
                <a:pos x="343" y="148"/>
              </a:cxn>
              <a:cxn ang="0">
                <a:pos x="408" y="239"/>
              </a:cxn>
              <a:cxn ang="0">
                <a:pos x="370" y="300"/>
              </a:cxn>
              <a:cxn ang="0">
                <a:pos x="319" y="396"/>
              </a:cxn>
              <a:cxn ang="0">
                <a:pos x="125" y="392"/>
              </a:cxn>
              <a:cxn ang="0">
                <a:pos x="74" y="295"/>
              </a:cxn>
              <a:cxn ang="0">
                <a:pos x="74" y="443"/>
              </a:cxn>
              <a:cxn ang="0">
                <a:pos x="226" y="448"/>
              </a:cxn>
              <a:cxn ang="0">
                <a:pos x="248" y="500"/>
              </a:cxn>
              <a:cxn ang="0">
                <a:pos x="215" y="519"/>
              </a:cxn>
              <a:cxn ang="0">
                <a:pos x="259" y="519"/>
              </a:cxn>
              <a:cxn ang="0">
                <a:pos x="343" y="420"/>
              </a:cxn>
              <a:cxn ang="0">
                <a:pos x="444" y="374"/>
              </a:cxn>
              <a:cxn ang="0">
                <a:pos x="505" y="257"/>
              </a:cxn>
              <a:cxn ang="0">
                <a:pos x="539" y="239"/>
              </a:cxn>
              <a:cxn ang="0">
                <a:pos x="307" y="74"/>
              </a:cxn>
              <a:cxn ang="0">
                <a:pos x="379" y="74"/>
              </a:cxn>
              <a:cxn ang="0">
                <a:pos x="307" y="74"/>
              </a:cxn>
              <a:cxn ang="0">
                <a:pos x="74" y="333"/>
              </a:cxn>
              <a:cxn ang="0">
                <a:pos x="74" y="406"/>
              </a:cxn>
              <a:cxn ang="0">
                <a:pos x="237" y="530"/>
              </a:cxn>
              <a:cxn ang="0">
                <a:pos x="237" y="508"/>
              </a:cxn>
              <a:cxn ang="0">
                <a:pos x="237" y="530"/>
              </a:cxn>
              <a:cxn ang="0">
                <a:pos x="334" y="374"/>
              </a:cxn>
              <a:cxn ang="0">
                <a:pos x="407" y="374"/>
              </a:cxn>
              <a:cxn ang="0">
                <a:pos x="517" y="250"/>
              </a:cxn>
              <a:cxn ang="0">
                <a:pos x="517" y="227"/>
              </a:cxn>
              <a:cxn ang="0">
                <a:pos x="517" y="250"/>
              </a:cxn>
            </a:cxnLst>
            <a:rect l="0" t="0" r="r" b="b"/>
            <a:pathLst>
              <a:path w="539" h="541">
                <a:moveTo>
                  <a:pt x="517" y="217"/>
                </a:moveTo>
                <a:cubicBezTo>
                  <a:pt x="505" y="217"/>
                  <a:pt x="495" y="227"/>
                  <a:pt x="495" y="239"/>
                </a:cubicBezTo>
                <a:cubicBezTo>
                  <a:pt x="495" y="243"/>
                  <a:pt x="496" y="247"/>
                  <a:pt x="498" y="250"/>
                </a:cubicBezTo>
                <a:cubicBezTo>
                  <a:pt x="411" y="337"/>
                  <a:pt x="411" y="337"/>
                  <a:pt x="411" y="337"/>
                </a:cubicBezTo>
                <a:cubicBezTo>
                  <a:pt x="427" y="307"/>
                  <a:pt x="435" y="273"/>
                  <a:pt x="435" y="239"/>
                </a:cubicBezTo>
                <a:cubicBezTo>
                  <a:pt x="435" y="190"/>
                  <a:pt x="418" y="142"/>
                  <a:pt x="386" y="105"/>
                </a:cubicBezTo>
                <a:cubicBezTo>
                  <a:pt x="417" y="74"/>
                  <a:pt x="417" y="74"/>
                  <a:pt x="417" y="74"/>
                </a:cubicBezTo>
                <a:cubicBezTo>
                  <a:pt x="343" y="0"/>
                  <a:pt x="343" y="0"/>
                  <a:pt x="343" y="0"/>
                </a:cubicBezTo>
                <a:cubicBezTo>
                  <a:pt x="269" y="74"/>
                  <a:pt x="269" y="74"/>
                  <a:pt x="269" y="74"/>
                </a:cubicBezTo>
                <a:cubicBezTo>
                  <a:pt x="343" y="148"/>
                  <a:pt x="343" y="148"/>
                  <a:pt x="343" y="148"/>
                </a:cubicBezTo>
                <a:cubicBezTo>
                  <a:pt x="368" y="124"/>
                  <a:pt x="368" y="124"/>
                  <a:pt x="368" y="124"/>
                </a:cubicBezTo>
                <a:cubicBezTo>
                  <a:pt x="394" y="156"/>
                  <a:pt x="408" y="196"/>
                  <a:pt x="408" y="239"/>
                </a:cubicBezTo>
                <a:cubicBezTo>
                  <a:pt x="408" y="267"/>
                  <a:pt x="402" y="294"/>
                  <a:pt x="390" y="319"/>
                </a:cubicBezTo>
                <a:cubicBezTo>
                  <a:pt x="370" y="300"/>
                  <a:pt x="370" y="300"/>
                  <a:pt x="370" y="300"/>
                </a:cubicBezTo>
                <a:cubicBezTo>
                  <a:pt x="296" y="374"/>
                  <a:pt x="296" y="374"/>
                  <a:pt x="296" y="374"/>
                </a:cubicBezTo>
                <a:cubicBezTo>
                  <a:pt x="319" y="396"/>
                  <a:pt x="319" y="396"/>
                  <a:pt x="319" y="396"/>
                </a:cubicBezTo>
                <a:cubicBezTo>
                  <a:pt x="291" y="413"/>
                  <a:pt x="259" y="422"/>
                  <a:pt x="226" y="422"/>
                </a:cubicBezTo>
                <a:cubicBezTo>
                  <a:pt x="190" y="422"/>
                  <a:pt x="155" y="411"/>
                  <a:pt x="125" y="392"/>
                </a:cubicBezTo>
                <a:cubicBezTo>
                  <a:pt x="148" y="369"/>
                  <a:pt x="148" y="369"/>
                  <a:pt x="148" y="369"/>
                </a:cubicBezTo>
                <a:cubicBezTo>
                  <a:pt x="74" y="295"/>
                  <a:pt x="74" y="295"/>
                  <a:pt x="74" y="295"/>
                </a:cubicBezTo>
                <a:cubicBezTo>
                  <a:pt x="0" y="369"/>
                  <a:pt x="0" y="369"/>
                  <a:pt x="0" y="369"/>
                </a:cubicBezTo>
                <a:cubicBezTo>
                  <a:pt x="74" y="443"/>
                  <a:pt x="74" y="443"/>
                  <a:pt x="74" y="443"/>
                </a:cubicBezTo>
                <a:cubicBezTo>
                  <a:pt x="106" y="411"/>
                  <a:pt x="106" y="411"/>
                  <a:pt x="106" y="411"/>
                </a:cubicBezTo>
                <a:cubicBezTo>
                  <a:pt x="141" y="435"/>
                  <a:pt x="183" y="448"/>
                  <a:pt x="226" y="448"/>
                </a:cubicBezTo>
                <a:cubicBezTo>
                  <a:pt x="260" y="448"/>
                  <a:pt x="294" y="440"/>
                  <a:pt x="324" y="424"/>
                </a:cubicBezTo>
                <a:cubicBezTo>
                  <a:pt x="248" y="500"/>
                  <a:pt x="248" y="500"/>
                  <a:pt x="248" y="500"/>
                </a:cubicBezTo>
                <a:cubicBezTo>
                  <a:pt x="245" y="498"/>
                  <a:pt x="241" y="497"/>
                  <a:pt x="237" y="497"/>
                </a:cubicBezTo>
                <a:cubicBezTo>
                  <a:pt x="225" y="497"/>
                  <a:pt x="215" y="507"/>
                  <a:pt x="215" y="519"/>
                </a:cubicBezTo>
                <a:cubicBezTo>
                  <a:pt x="215" y="531"/>
                  <a:pt x="225" y="541"/>
                  <a:pt x="237" y="541"/>
                </a:cubicBezTo>
                <a:cubicBezTo>
                  <a:pt x="249" y="541"/>
                  <a:pt x="259" y="531"/>
                  <a:pt x="259" y="519"/>
                </a:cubicBezTo>
                <a:cubicBezTo>
                  <a:pt x="259" y="515"/>
                  <a:pt x="258" y="511"/>
                  <a:pt x="255" y="507"/>
                </a:cubicBezTo>
                <a:cubicBezTo>
                  <a:pt x="343" y="420"/>
                  <a:pt x="343" y="420"/>
                  <a:pt x="343" y="420"/>
                </a:cubicBezTo>
                <a:cubicBezTo>
                  <a:pt x="370" y="448"/>
                  <a:pt x="370" y="448"/>
                  <a:pt x="370" y="448"/>
                </a:cubicBezTo>
                <a:cubicBezTo>
                  <a:pt x="444" y="374"/>
                  <a:pt x="444" y="374"/>
                  <a:pt x="444" y="374"/>
                </a:cubicBezTo>
                <a:cubicBezTo>
                  <a:pt x="417" y="346"/>
                  <a:pt x="417" y="346"/>
                  <a:pt x="417" y="346"/>
                </a:cubicBezTo>
                <a:cubicBezTo>
                  <a:pt x="505" y="257"/>
                  <a:pt x="505" y="257"/>
                  <a:pt x="505" y="257"/>
                </a:cubicBezTo>
                <a:cubicBezTo>
                  <a:pt x="509" y="259"/>
                  <a:pt x="512" y="261"/>
                  <a:pt x="517" y="261"/>
                </a:cubicBezTo>
                <a:cubicBezTo>
                  <a:pt x="529" y="261"/>
                  <a:pt x="539" y="251"/>
                  <a:pt x="539" y="239"/>
                </a:cubicBezTo>
                <a:cubicBezTo>
                  <a:pt x="539" y="227"/>
                  <a:pt x="529" y="217"/>
                  <a:pt x="517" y="217"/>
                </a:cubicBezTo>
                <a:close/>
                <a:moveTo>
                  <a:pt x="307" y="74"/>
                </a:moveTo>
                <a:cubicBezTo>
                  <a:pt x="343" y="38"/>
                  <a:pt x="343" y="38"/>
                  <a:pt x="343" y="38"/>
                </a:cubicBezTo>
                <a:cubicBezTo>
                  <a:pt x="379" y="74"/>
                  <a:pt x="379" y="74"/>
                  <a:pt x="379" y="74"/>
                </a:cubicBezTo>
                <a:cubicBezTo>
                  <a:pt x="343" y="111"/>
                  <a:pt x="343" y="111"/>
                  <a:pt x="343" y="111"/>
                </a:cubicBezTo>
                <a:lnTo>
                  <a:pt x="307" y="74"/>
                </a:lnTo>
                <a:close/>
                <a:moveTo>
                  <a:pt x="38" y="369"/>
                </a:moveTo>
                <a:cubicBezTo>
                  <a:pt x="74" y="333"/>
                  <a:pt x="74" y="333"/>
                  <a:pt x="74" y="333"/>
                </a:cubicBezTo>
                <a:cubicBezTo>
                  <a:pt x="110" y="369"/>
                  <a:pt x="110" y="369"/>
                  <a:pt x="110" y="369"/>
                </a:cubicBezTo>
                <a:cubicBezTo>
                  <a:pt x="74" y="406"/>
                  <a:pt x="74" y="406"/>
                  <a:pt x="74" y="406"/>
                </a:cubicBezTo>
                <a:lnTo>
                  <a:pt x="38" y="369"/>
                </a:lnTo>
                <a:close/>
                <a:moveTo>
                  <a:pt x="237" y="530"/>
                </a:moveTo>
                <a:cubicBezTo>
                  <a:pt x="231" y="530"/>
                  <a:pt x="226" y="525"/>
                  <a:pt x="226" y="519"/>
                </a:cubicBezTo>
                <a:cubicBezTo>
                  <a:pt x="226" y="513"/>
                  <a:pt x="231" y="508"/>
                  <a:pt x="237" y="508"/>
                </a:cubicBezTo>
                <a:cubicBezTo>
                  <a:pt x="243" y="508"/>
                  <a:pt x="248" y="513"/>
                  <a:pt x="248" y="519"/>
                </a:cubicBezTo>
                <a:cubicBezTo>
                  <a:pt x="248" y="525"/>
                  <a:pt x="243" y="530"/>
                  <a:pt x="237" y="530"/>
                </a:cubicBezTo>
                <a:close/>
                <a:moveTo>
                  <a:pt x="370" y="410"/>
                </a:moveTo>
                <a:cubicBezTo>
                  <a:pt x="334" y="374"/>
                  <a:pt x="334" y="374"/>
                  <a:pt x="334" y="374"/>
                </a:cubicBezTo>
                <a:cubicBezTo>
                  <a:pt x="370" y="338"/>
                  <a:pt x="370" y="338"/>
                  <a:pt x="370" y="338"/>
                </a:cubicBezTo>
                <a:cubicBezTo>
                  <a:pt x="407" y="374"/>
                  <a:pt x="407" y="374"/>
                  <a:pt x="407" y="374"/>
                </a:cubicBezTo>
                <a:lnTo>
                  <a:pt x="370" y="410"/>
                </a:lnTo>
                <a:close/>
                <a:moveTo>
                  <a:pt x="517" y="250"/>
                </a:moveTo>
                <a:cubicBezTo>
                  <a:pt x="510" y="250"/>
                  <a:pt x="505" y="245"/>
                  <a:pt x="505" y="239"/>
                </a:cubicBezTo>
                <a:cubicBezTo>
                  <a:pt x="505" y="232"/>
                  <a:pt x="510" y="227"/>
                  <a:pt x="517" y="227"/>
                </a:cubicBezTo>
                <a:cubicBezTo>
                  <a:pt x="523" y="227"/>
                  <a:pt x="528" y="232"/>
                  <a:pt x="528" y="239"/>
                </a:cubicBezTo>
                <a:cubicBezTo>
                  <a:pt x="528" y="245"/>
                  <a:pt x="523" y="250"/>
                  <a:pt x="517" y="250"/>
                </a:cubicBez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40" name="TextBox 39"/>
          <p:cNvSpPr txBox="1"/>
          <p:nvPr/>
        </p:nvSpPr>
        <p:spPr>
          <a:xfrm>
            <a:off x="3660458" y="4863656"/>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sp>
        <p:nvSpPr>
          <p:cNvPr id="44" name="Text Placeholder 6"/>
          <p:cNvSpPr txBox="1">
            <a:spLocks/>
          </p:cNvSpPr>
          <p:nvPr/>
        </p:nvSpPr>
        <p:spPr>
          <a:xfrm>
            <a:off x="1427483" y="502908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t>Digital</a:t>
            </a:r>
            <a:br>
              <a:rPr lang="en-US" sz="1400" spc="50" dirty="0"/>
            </a:br>
            <a:r>
              <a:rPr lang="en-US" sz="1400" spc="50" dirty="0"/>
              <a:t>Strategy</a:t>
            </a:r>
          </a:p>
        </p:txBody>
      </p:sp>
      <p:sp>
        <p:nvSpPr>
          <p:cNvPr id="45" name="Text Placeholder 6"/>
          <p:cNvSpPr txBox="1">
            <a:spLocks/>
          </p:cNvSpPr>
          <p:nvPr/>
        </p:nvSpPr>
        <p:spPr>
          <a:xfrm>
            <a:off x="2753363" y="502908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Interactive</a:t>
            </a:r>
          </a:p>
          <a:p>
            <a:pPr algn="ctr">
              <a:spcBef>
                <a:spcPts val="0"/>
              </a:spcBef>
            </a:pPr>
            <a:r>
              <a:rPr lang="en-US" sz="1400" spc="50" dirty="0"/>
              <a:t>Design</a:t>
            </a:r>
          </a:p>
        </p:txBody>
      </p:sp>
      <p:sp>
        <p:nvSpPr>
          <p:cNvPr id="53" name="Title 4"/>
          <p:cNvSpPr>
            <a:spLocks noGrp="1"/>
          </p:cNvSpPr>
          <p:nvPr>
            <p:ph type="title"/>
          </p:nvPr>
        </p:nvSpPr>
        <p:spPr>
          <a:xfrm>
            <a:off x="1698091" y="457200"/>
            <a:ext cx="5459947" cy="1590986"/>
          </a:xfrm>
        </p:spPr>
        <p:txBody>
          <a:bodyPr/>
          <a:lstStyle/>
          <a:p>
            <a:r>
              <a:rPr lang="en-US" sz="5000" dirty="0"/>
              <a:t>Slide Title 2-Line Arial 50 pt.</a:t>
            </a:r>
          </a:p>
        </p:txBody>
      </p:sp>
      <p:sp>
        <p:nvSpPr>
          <p:cNvPr id="54" name="Content Placeholder 6"/>
          <p:cNvSpPr txBox="1">
            <a:spLocks/>
          </p:cNvSpPr>
          <p:nvPr/>
        </p:nvSpPr>
        <p:spPr>
          <a:xfrm>
            <a:off x="1698091" y="2048187"/>
            <a:ext cx="3859747" cy="1478638"/>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t>Succinct and focused thoughts can go within this text slot.. Arial 36 pt.</a:t>
            </a:r>
          </a:p>
        </p:txBody>
      </p: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49"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a:t>
            </a:r>
          </a:p>
        </p:txBody>
      </p:sp>
    </p:spTree>
    <p:extLst>
      <p:ext uri="{BB962C8B-B14F-4D97-AF65-F5344CB8AC3E}">
        <p14:creationId xmlns:p14="http://schemas.microsoft.com/office/powerpoint/2010/main" val="82613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Slide Title 1-Line Arial 36 pt.</a:t>
            </a:r>
          </a:p>
        </p:txBody>
      </p:sp>
      <p:pic>
        <p:nvPicPr>
          <p:cNvPr id="6" name="Picture Placeholder 5"/>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5192486" y="0"/>
            <a:ext cx="6999513" cy="6858000"/>
          </a:xfrm>
        </p:spPr>
      </p:pic>
      <p:sp>
        <p:nvSpPr>
          <p:cNvPr id="5" name="Text Placeholder 4"/>
          <p:cNvSpPr>
            <a:spLocks noGrp="1"/>
          </p:cNvSpPr>
          <p:nvPr>
            <p:ph type="body" sz="quarter" idx="13"/>
          </p:nvPr>
        </p:nvSpPr>
        <p:spPr/>
        <p:txBody>
          <a:bodyPr/>
          <a:lstStyle/>
          <a:p>
            <a:r>
              <a:rPr lang="en-US" dirty="0"/>
              <a:t>Body text goes here   Arial 27 pt.</a:t>
            </a:r>
          </a:p>
        </p:txBody>
      </p:sp>
      <p:pic>
        <p:nvPicPr>
          <p:cNvPr id="7"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8"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24</a:t>
            </a:r>
          </a:p>
        </p:txBody>
      </p:sp>
    </p:spTree>
    <p:extLst>
      <p:ext uri="{BB962C8B-B14F-4D97-AF65-F5344CB8AC3E}">
        <p14:creationId xmlns:p14="http://schemas.microsoft.com/office/powerpoint/2010/main" val="136856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p:txBody>
          <a:bodyPr/>
          <a:lstStyle/>
          <a:p>
            <a:r>
              <a:rPr lang="en-US" dirty="0">
                <a:solidFill>
                  <a:schemeClr val="tx1"/>
                </a:solidFill>
              </a:rPr>
              <a:t>Slide Title 1-Line Arial 50 pt.</a:t>
            </a:r>
          </a:p>
        </p:txBody>
      </p:sp>
      <p:sp>
        <p:nvSpPr>
          <p:cNvPr id="14"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25</a:t>
            </a:fld>
            <a:endParaRPr lang="en-US" dirty="0"/>
          </a:p>
        </p:txBody>
      </p:sp>
      <p:sp>
        <p:nvSpPr>
          <p:cNvPr id="15" name="Slide Number Placeholder 3"/>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25</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7"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25</a:t>
            </a:fld>
            <a:endParaRPr lang="en-US" dirty="0"/>
          </a:p>
        </p:txBody>
      </p:sp>
      <p:grpSp>
        <p:nvGrpSpPr>
          <p:cNvPr id="18" name="Group 17"/>
          <p:cNvGrpSpPr/>
          <p:nvPr/>
        </p:nvGrpSpPr>
        <p:grpSpPr>
          <a:xfrm>
            <a:off x="-9939" y="0"/>
            <a:ext cx="1708030" cy="1708030"/>
            <a:chOff x="-19878" y="0"/>
            <a:chExt cx="3416060" cy="3416060"/>
          </a:xfrm>
        </p:grpSpPr>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0"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5"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8977873" y="5691110"/>
            <a:ext cx="514057" cy="558527"/>
          </a:xfrm>
          <a:prstGeom prst="rect">
            <a:avLst/>
          </a:prstGeom>
          <a:ln w="12700" cap="flat">
            <a:noFill/>
            <a:miter lim="400000"/>
          </a:ln>
          <a:effectLst/>
        </p:spPr>
      </p:pic>
      <p:pic>
        <p:nvPicPr>
          <p:cNvPr id="26"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9493766" y="2972009"/>
            <a:ext cx="1085850" cy="1179784"/>
          </a:xfrm>
          <a:prstGeom prst="rect">
            <a:avLst/>
          </a:prstGeom>
          <a:ln w="12700" cap="flat">
            <a:noFill/>
            <a:miter lim="400000"/>
          </a:ln>
          <a:effectLst/>
        </p:spPr>
      </p:pic>
      <p:pic>
        <p:nvPicPr>
          <p:cNvPr id="27"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725115" y="3363096"/>
            <a:ext cx="630937" cy="685517"/>
          </a:xfrm>
          <a:prstGeom prst="rect">
            <a:avLst/>
          </a:prstGeom>
          <a:ln w="12700" cap="flat">
            <a:noFill/>
            <a:miter lim="400000"/>
          </a:ln>
          <a:effectLst/>
        </p:spPr>
      </p:pic>
      <p:pic>
        <p:nvPicPr>
          <p:cNvPr id="28"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9941034" y="4630949"/>
            <a:ext cx="820089" cy="891032"/>
          </a:xfrm>
          <a:prstGeom prst="rect">
            <a:avLst/>
          </a:prstGeom>
          <a:ln w="12700" cap="flat">
            <a:noFill/>
            <a:miter lim="400000"/>
          </a:ln>
          <a:effectLst/>
        </p:spPr>
      </p:pic>
      <p:pic>
        <p:nvPicPr>
          <p:cNvPr id="30"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0963835" y="2347835"/>
            <a:ext cx="514057" cy="558527"/>
          </a:xfrm>
          <a:prstGeom prst="rect">
            <a:avLst/>
          </a:prstGeom>
          <a:ln w="12700" cap="flat">
            <a:noFill/>
            <a:miter lim="400000"/>
          </a:ln>
          <a:effectLst/>
        </p:spPr>
      </p:pic>
      <p:pic>
        <p:nvPicPr>
          <p:cNvPr id="31"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0878110" y="4062335"/>
            <a:ext cx="514057" cy="558527"/>
          </a:xfrm>
          <a:prstGeom prst="rect">
            <a:avLst/>
          </a:prstGeom>
          <a:ln w="12700" cap="flat">
            <a:noFill/>
            <a:miter lim="400000"/>
          </a:ln>
          <a:effectLst/>
        </p:spPr>
      </p:pic>
      <p:sp>
        <p:nvSpPr>
          <p:cNvPr id="22" name="Freeform 21"/>
          <p:cNvSpPr/>
          <p:nvPr/>
        </p:nvSpPr>
        <p:spPr>
          <a:xfrm>
            <a:off x="1339002" y="4439941"/>
            <a:ext cx="7344969" cy="1920240"/>
          </a:xfrm>
          <a:custGeom>
            <a:avLst/>
            <a:gdLst>
              <a:gd name="connsiteX0" fmla="*/ 0 w 7344969"/>
              <a:gd name="connsiteY0" fmla="*/ 0 h 1920240"/>
              <a:gd name="connsiteX1" fmla="*/ 320046 w 7344969"/>
              <a:gd name="connsiteY1" fmla="*/ 0 h 1920240"/>
              <a:gd name="connsiteX2" fmla="*/ 6059645 w 7344969"/>
              <a:gd name="connsiteY2" fmla="*/ 0 h 1920240"/>
              <a:gd name="connsiteX3" fmla="*/ 7024923 w 7344969"/>
              <a:gd name="connsiteY3" fmla="*/ 0 h 1920240"/>
              <a:gd name="connsiteX4" fmla="*/ 7344969 w 7344969"/>
              <a:gd name="connsiteY4" fmla="*/ 320046 h 1920240"/>
              <a:gd name="connsiteX5" fmla="*/ 7344969 w 7344969"/>
              <a:gd name="connsiteY5" fmla="*/ 1600194 h 1920240"/>
              <a:gd name="connsiteX6" fmla="*/ 7024923 w 7344969"/>
              <a:gd name="connsiteY6" fmla="*/ 1920240 h 1920240"/>
              <a:gd name="connsiteX7" fmla="*/ 320046 w 7344969"/>
              <a:gd name="connsiteY7" fmla="*/ 1920240 h 1920240"/>
              <a:gd name="connsiteX8" fmla="*/ 0 w 7344969"/>
              <a:gd name="connsiteY8" fmla="*/ 1600194 h 1920240"/>
              <a:gd name="connsiteX9" fmla="*/ 0 w 7344969"/>
              <a:gd name="connsiteY9" fmla="*/ 1521181 h 1920240"/>
              <a:gd name="connsiteX10" fmla="*/ 0 w 7344969"/>
              <a:gd name="connsiteY10" fmla="*/ 320046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4969" h="1920240">
                <a:moveTo>
                  <a:pt x="0" y="0"/>
                </a:moveTo>
                <a:lnTo>
                  <a:pt x="320046" y="0"/>
                </a:lnTo>
                <a:lnTo>
                  <a:pt x="6059645" y="0"/>
                </a:lnTo>
                <a:lnTo>
                  <a:pt x="7024923" y="0"/>
                </a:lnTo>
                <a:cubicBezTo>
                  <a:pt x="7201680" y="0"/>
                  <a:pt x="7344969" y="143289"/>
                  <a:pt x="7344969" y="320046"/>
                </a:cubicBezTo>
                <a:lnTo>
                  <a:pt x="7344969" y="1600194"/>
                </a:lnTo>
                <a:cubicBezTo>
                  <a:pt x="7344969" y="1776951"/>
                  <a:pt x="7201680" y="1920240"/>
                  <a:pt x="7024923" y="1920240"/>
                </a:cubicBezTo>
                <a:lnTo>
                  <a:pt x="320046" y="1920240"/>
                </a:lnTo>
                <a:cubicBezTo>
                  <a:pt x="143289" y="1920240"/>
                  <a:pt x="0" y="1776951"/>
                  <a:pt x="0" y="1600194"/>
                </a:cubicBezTo>
                <a:lnTo>
                  <a:pt x="0" y="1521181"/>
                </a:lnTo>
                <a:lnTo>
                  <a:pt x="0" y="320046"/>
                </a:lnTo>
                <a:close/>
              </a:path>
            </a:pathLst>
          </a:custGeom>
          <a:solidFill>
            <a:schemeClr val="bg1">
              <a:alpha val="60000"/>
            </a:schemeClr>
          </a:solidFill>
          <a:ln>
            <a:noFill/>
            <a:prstDash val="dash"/>
          </a:ln>
        </p:spPr>
        <p:txBody>
          <a:bodyPr wrap="square" lIns="0" rtlCol="0" anchor="ctr">
            <a:noAutofit/>
          </a:bodyPr>
          <a:lstStyle/>
          <a:p>
            <a:pPr algn="ctr"/>
            <a:endParaRPr lang="en-US" dirty="0"/>
          </a:p>
        </p:txBody>
      </p:sp>
      <p:sp>
        <p:nvSpPr>
          <p:cNvPr id="33" name="Text Placeholder 14"/>
          <p:cNvSpPr>
            <a:spLocks noGrp="1"/>
          </p:cNvSpPr>
          <p:nvPr>
            <p:ph type="body" sz="quarter" idx="13"/>
          </p:nvPr>
        </p:nvSpPr>
        <p:spPr>
          <a:xfrm>
            <a:off x="1698091" y="4729884"/>
            <a:ext cx="7017284" cy="1585192"/>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solidFill>
                  <a:schemeClr val="bg2"/>
                </a:solidFill>
              </a:rPr>
              <a:t>Succinct and focused thoughts can go within this text slot. When using this template, think with impact and economy. Arial 27 pt.</a:t>
            </a:r>
          </a:p>
        </p:txBody>
      </p:sp>
    </p:spTree>
    <p:extLst>
      <p:ext uri="{BB962C8B-B14F-4D97-AF65-F5344CB8AC3E}">
        <p14:creationId xmlns:p14="http://schemas.microsoft.com/office/powerpoint/2010/main" val="143304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pic>
        <p:nvPicPr>
          <p:cNvPr id="37" name="shutterstock_70750348.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13012" y="1"/>
            <a:ext cx="7878987" cy="6858000"/>
          </a:xfrm>
          <a:prstGeom prst="rect">
            <a:avLst/>
          </a:prstGeom>
          <a:solidFill>
            <a:schemeClr val="bg1"/>
          </a:solidFill>
          <a:ln w="12700">
            <a:miter lim="400000"/>
          </a:ln>
        </p:spPr>
      </p:pic>
      <p:grpSp>
        <p:nvGrpSpPr>
          <p:cNvPr id="38" name="Group 37"/>
          <p:cNvGrpSpPr/>
          <p:nvPr/>
        </p:nvGrpSpPr>
        <p:grpSpPr>
          <a:xfrm>
            <a:off x="9345220" y="2713567"/>
            <a:ext cx="401390" cy="401390"/>
            <a:chOff x="10064415" y="5427133"/>
            <a:chExt cx="802780" cy="802780"/>
          </a:xfrm>
        </p:grpSpPr>
        <p:sp>
          <p:nvSpPr>
            <p:cNvPr id="39" name="Shape 274"/>
            <p:cNvSpPr/>
            <p:nvPr/>
          </p:nvSpPr>
          <p:spPr>
            <a:xfrm>
              <a:off x="10064415" y="5427133"/>
              <a:ext cx="802780" cy="802780"/>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40" name="Shape 278"/>
            <p:cNvSpPr/>
            <p:nvPr/>
          </p:nvSpPr>
          <p:spPr>
            <a:xfrm>
              <a:off x="10291808" y="5654525"/>
              <a:ext cx="347994" cy="347995"/>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41" name="Group 40"/>
          <p:cNvGrpSpPr/>
          <p:nvPr/>
        </p:nvGrpSpPr>
        <p:grpSpPr>
          <a:xfrm>
            <a:off x="10304070" y="2453217"/>
            <a:ext cx="401390" cy="401390"/>
            <a:chOff x="11982115" y="4906433"/>
            <a:chExt cx="802780" cy="802780"/>
          </a:xfrm>
        </p:grpSpPr>
        <p:sp>
          <p:nvSpPr>
            <p:cNvPr id="42" name="Shape 272"/>
            <p:cNvSpPr/>
            <p:nvPr/>
          </p:nvSpPr>
          <p:spPr>
            <a:xfrm>
              <a:off x="11982115" y="4906433"/>
              <a:ext cx="802780" cy="802780"/>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43" name="Shape 279"/>
            <p:cNvSpPr/>
            <p:nvPr/>
          </p:nvSpPr>
          <p:spPr>
            <a:xfrm>
              <a:off x="12209508" y="5133825"/>
              <a:ext cx="347994" cy="347995"/>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44" name="Group 43"/>
          <p:cNvGrpSpPr/>
          <p:nvPr/>
        </p:nvGrpSpPr>
        <p:grpSpPr>
          <a:xfrm>
            <a:off x="10449111" y="2676574"/>
            <a:ext cx="560041" cy="560041"/>
            <a:chOff x="12272197" y="5353148"/>
            <a:chExt cx="1120081" cy="1120082"/>
          </a:xfrm>
        </p:grpSpPr>
        <p:sp>
          <p:nvSpPr>
            <p:cNvPr id="45" name="Shape 270"/>
            <p:cNvSpPr/>
            <p:nvPr/>
          </p:nvSpPr>
          <p:spPr>
            <a:xfrm>
              <a:off x="12272197" y="5353148"/>
              <a:ext cx="1120081" cy="1120082"/>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46" name="Shape 280"/>
            <p:cNvSpPr/>
            <p:nvPr/>
          </p:nvSpPr>
          <p:spPr>
            <a:xfrm>
              <a:off x="12658240" y="5739192"/>
              <a:ext cx="347994" cy="347994"/>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47" name="Group 46"/>
          <p:cNvGrpSpPr/>
          <p:nvPr/>
        </p:nvGrpSpPr>
        <p:grpSpPr>
          <a:xfrm>
            <a:off x="6522620" y="2665917"/>
            <a:ext cx="496690" cy="496690"/>
            <a:chOff x="4419215" y="5331833"/>
            <a:chExt cx="993379" cy="993379"/>
          </a:xfrm>
        </p:grpSpPr>
        <p:sp>
          <p:nvSpPr>
            <p:cNvPr id="48" name="Shape 267"/>
            <p:cNvSpPr/>
            <p:nvPr/>
          </p:nvSpPr>
          <p:spPr>
            <a:xfrm>
              <a:off x="4419215" y="5331833"/>
              <a:ext cx="993379" cy="993379"/>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49" name="Shape 281"/>
            <p:cNvSpPr/>
            <p:nvPr/>
          </p:nvSpPr>
          <p:spPr>
            <a:xfrm>
              <a:off x="4741907" y="5654525"/>
              <a:ext cx="347994" cy="347995"/>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50" name="Group 49"/>
          <p:cNvGrpSpPr/>
          <p:nvPr/>
        </p:nvGrpSpPr>
        <p:grpSpPr>
          <a:xfrm>
            <a:off x="6584402" y="3074832"/>
            <a:ext cx="373125" cy="373125"/>
            <a:chOff x="4542779" y="6149664"/>
            <a:chExt cx="746250" cy="746250"/>
          </a:xfrm>
        </p:grpSpPr>
        <p:sp>
          <p:nvSpPr>
            <p:cNvPr id="51" name="Shape 259"/>
            <p:cNvSpPr/>
            <p:nvPr/>
          </p:nvSpPr>
          <p:spPr>
            <a:xfrm>
              <a:off x="4542779" y="6149664"/>
              <a:ext cx="746250" cy="746250"/>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52" name="Shape 282"/>
            <p:cNvSpPr/>
            <p:nvPr/>
          </p:nvSpPr>
          <p:spPr>
            <a:xfrm>
              <a:off x="4741907" y="6348792"/>
              <a:ext cx="347994" cy="347994"/>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53" name="Group 52"/>
          <p:cNvGrpSpPr/>
          <p:nvPr/>
        </p:nvGrpSpPr>
        <p:grpSpPr>
          <a:xfrm>
            <a:off x="6383426" y="3458056"/>
            <a:ext cx="254135" cy="254135"/>
            <a:chOff x="4140827" y="6916112"/>
            <a:chExt cx="508269" cy="508269"/>
          </a:xfrm>
        </p:grpSpPr>
        <p:sp>
          <p:nvSpPr>
            <p:cNvPr id="54" name="Shape 276"/>
            <p:cNvSpPr/>
            <p:nvPr/>
          </p:nvSpPr>
          <p:spPr>
            <a:xfrm>
              <a:off x="4140827" y="6916112"/>
              <a:ext cx="508269" cy="508269"/>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55" name="Shape 283"/>
            <p:cNvSpPr/>
            <p:nvPr/>
          </p:nvSpPr>
          <p:spPr>
            <a:xfrm>
              <a:off x="4280645" y="7055929"/>
              <a:ext cx="228634" cy="228634"/>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grpSp>
        <p:nvGrpSpPr>
          <p:cNvPr id="56" name="Group 55"/>
          <p:cNvGrpSpPr/>
          <p:nvPr/>
        </p:nvGrpSpPr>
        <p:grpSpPr>
          <a:xfrm>
            <a:off x="5326761" y="3468191"/>
            <a:ext cx="289141" cy="289141"/>
            <a:chOff x="2027497" y="6936382"/>
            <a:chExt cx="578281" cy="578281"/>
          </a:xfrm>
        </p:grpSpPr>
        <p:sp>
          <p:nvSpPr>
            <p:cNvPr id="57" name="Shape 265"/>
            <p:cNvSpPr/>
            <p:nvPr/>
          </p:nvSpPr>
          <p:spPr>
            <a:xfrm>
              <a:off x="2027497" y="6936382"/>
              <a:ext cx="578281" cy="578281"/>
            </a:xfrm>
            <a:prstGeom prst="ellipse">
              <a:avLst/>
            </a:prstGeom>
            <a:solidFill>
              <a:schemeClr val="accent1">
                <a:satOff val="-46846"/>
                <a:lumOff val="16323"/>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sp>
          <p:nvSpPr>
            <p:cNvPr id="58" name="Shape 284"/>
            <p:cNvSpPr/>
            <p:nvPr/>
          </p:nvSpPr>
          <p:spPr>
            <a:xfrm>
              <a:off x="2142640" y="7051526"/>
              <a:ext cx="347995" cy="347994"/>
            </a:xfrm>
            <a:prstGeom prst="ellipse">
              <a:avLst/>
            </a:prstGeom>
            <a:solidFill>
              <a:schemeClr val="accent1">
                <a:alpha val="80000"/>
              </a:schemeClr>
            </a:solidFill>
            <a:ln w="12700">
              <a:miter lim="400000"/>
            </a:ln>
          </p:spPr>
          <p:txBody>
            <a:bodyPr tIns="45720" bIns="45720" anchor="ctr"/>
            <a:lstStyle/>
            <a:p>
              <a:endParaRPr sz="900">
                <a:solidFill>
                  <a:srgbClr val="252525"/>
                </a:solidFill>
                <a:latin typeface="Arial" charset="0"/>
                <a:ea typeface="Arial" charset="0"/>
                <a:cs typeface="Arial" charset="0"/>
              </a:endParaRPr>
            </a:p>
          </p:txBody>
        </p:sp>
      </p:grpSp>
      <p:sp>
        <p:nvSpPr>
          <p:cNvPr id="59" name="Shape 287"/>
          <p:cNvSpPr/>
          <p:nvPr/>
        </p:nvSpPr>
        <p:spPr>
          <a:xfrm>
            <a:off x="10087818" y="3767320"/>
            <a:ext cx="1803699" cy="307777"/>
          </a:xfrm>
          <a:prstGeom prst="rect">
            <a:avLst/>
          </a:prstGeom>
          <a:solidFill>
            <a:schemeClr val="bg1"/>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1500" b="1">
                <a:solidFill>
                  <a:srgbClr val="FFFFFF"/>
                </a:solidFill>
                <a:latin typeface="+mj-lt"/>
                <a:ea typeface="+mj-ea"/>
                <a:cs typeface="+mj-cs"/>
                <a:sym typeface="Helvetica"/>
              </a:defRPr>
            </a:lvl1pPr>
          </a:lstStyle>
          <a:p>
            <a:r>
              <a:rPr sz="1400">
                <a:latin typeface="Arial" charset="0"/>
                <a:ea typeface="Arial" charset="0"/>
                <a:cs typeface="Arial" charset="0"/>
              </a:rPr>
              <a:t> Innovation Center </a:t>
            </a:r>
          </a:p>
        </p:txBody>
      </p:sp>
      <p:sp>
        <p:nvSpPr>
          <p:cNvPr id="60" name="Shape 289"/>
          <p:cNvSpPr/>
          <p:nvPr/>
        </p:nvSpPr>
        <p:spPr>
          <a:xfrm>
            <a:off x="9767778" y="1671599"/>
            <a:ext cx="1803699" cy="307777"/>
          </a:xfrm>
          <a:prstGeom prst="rect">
            <a:avLst/>
          </a:prstGeom>
          <a:solidFill>
            <a:schemeClr val="bg1"/>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1500" b="1">
                <a:solidFill>
                  <a:srgbClr val="FFFFFF"/>
                </a:solidFill>
                <a:latin typeface="+mj-lt"/>
                <a:ea typeface="+mj-ea"/>
                <a:cs typeface="+mj-cs"/>
                <a:sym typeface="Helvetica"/>
              </a:defRPr>
            </a:lvl1pPr>
          </a:lstStyle>
          <a:p>
            <a:r>
              <a:rPr sz="1400">
                <a:latin typeface="Arial" charset="0"/>
                <a:ea typeface="Arial" charset="0"/>
                <a:cs typeface="Arial" charset="0"/>
              </a:rPr>
              <a:t> Innovation Center </a:t>
            </a:r>
          </a:p>
        </p:txBody>
      </p:sp>
      <p:sp>
        <p:nvSpPr>
          <p:cNvPr id="61" name="Shape 266"/>
          <p:cNvSpPr/>
          <p:nvPr/>
        </p:nvSpPr>
        <p:spPr>
          <a:xfrm>
            <a:off x="4760168" y="3090212"/>
            <a:ext cx="1130438"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Houston </a:t>
            </a:r>
          </a:p>
        </p:txBody>
      </p:sp>
      <p:sp>
        <p:nvSpPr>
          <p:cNvPr id="62" name="Shape 277"/>
          <p:cNvSpPr/>
          <p:nvPr/>
        </p:nvSpPr>
        <p:spPr>
          <a:xfrm>
            <a:off x="6542418" y="3780846"/>
            <a:ext cx="1040670"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Raleigh </a:t>
            </a:r>
          </a:p>
        </p:txBody>
      </p:sp>
      <p:sp>
        <p:nvSpPr>
          <p:cNvPr id="63" name="Shape 269"/>
          <p:cNvSpPr/>
          <p:nvPr/>
        </p:nvSpPr>
        <p:spPr>
          <a:xfrm>
            <a:off x="7048483" y="3295438"/>
            <a:ext cx="731290"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NYC </a:t>
            </a:r>
          </a:p>
        </p:txBody>
      </p:sp>
      <p:sp>
        <p:nvSpPr>
          <p:cNvPr id="64" name="Shape 288"/>
          <p:cNvSpPr/>
          <p:nvPr/>
        </p:nvSpPr>
        <p:spPr>
          <a:xfrm>
            <a:off x="6538185" y="1855598"/>
            <a:ext cx="1803699" cy="307777"/>
          </a:xfrm>
          <a:prstGeom prst="rect">
            <a:avLst/>
          </a:prstGeom>
          <a:solidFill>
            <a:schemeClr val="bg1"/>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1500" b="1">
                <a:solidFill>
                  <a:srgbClr val="FFFFFF"/>
                </a:solidFill>
                <a:latin typeface="+mj-lt"/>
                <a:ea typeface="+mj-ea"/>
                <a:cs typeface="+mj-cs"/>
                <a:sym typeface="Helvetica"/>
              </a:defRPr>
            </a:lvl1pPr>
          </a:lstStyle>
          <a:p>
            <a:r>
              <a:rPr sz="1400">
                <a:solidFill>
                  <a:schemeClr val="bg2"/>
                </a:solidFill>
                <a:latin typeface="Arial" charset="0"/>
                <a:ea typeface="Arial" charset="0"/>
                <a:cs typeface="Arial" charset="0"/>
              </a:rPr>
              <a:t> Innovation Center </a:t>
            </a:r>
          </a:p>
        </p:txBody>
      </p:sp>
      <p:sp>
        <p:nvSpPr>
          <p:cNvPr id="65" name="Shape 268"/>
          <p:cNvSpPr/>
          <p:nvPr/>
        </p:nvSpPr>
        <p:spPr>
          <a:xfrm>
            <a:off x="6542418" y="2162335"/>
            <a:ext cx="1059136"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Toronto </a:t>
            </a:r>
          </a:p>
        </p:txBody>
      </p:sp>
      <p:sp>
        <p:nvSpPr>
          <p:cNvPr id="66" name="Shape 275"/>
          <p:cNvSpPr/>
          <p:nvPr/>
        </p:nvSpPr>
        <p:spPr>
          <a:xfrm>
            <a:off x="8512066" y="3187209"/>
            <a:ext cx="1050288"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London </a:t>
            </a:r>
          </a:p>
        </p:txBody>
      </p:sp>
      <p:sp>
        <p:nvSpPr>
          <p:cNvPr id="67" name="Shape 273"/>
          <p:cNvSpPr/>
          <p:nvPr/>
        </p:nvSpPr>
        <p:spPr>
          <a:xfrm>
            <a:off x="9768202" y="1979377"/>
            <a:ext cx="1141146"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a:t>
            </a:r>
            <a:r>
              <a:rPr sz="1600" err="1">
                <a:latin typeface="Arial" charset="0"/>
                <a:ea typeface="Arial" charset="0"/>
                <a:cs typeface="Arial" charset="0"/>
              </a:rPr>
              <a:t>Wrocław</a:t>
            </a:r>
            <a:r>
              <a:rPr sz="1600">
                <a:latin typeface="Arial" charset="0"/>
                <a:ea typeface="Arial" charset="0"/>
                <a:cs typeface="Arial" charset="0"/>
              </a:rPr>
              <a:t> </a:t>
            </a:r>
          </a:p>
        </p:txBody>
      </p:sp>
      <p:sp>
        <p:nvSpPr>
          <p:cNvPr id="68" name="Shape 271"/>
          <p:cNvSpPr/>
          <p:nvPr/>
        </p:nvSpPr>
        <p:spPr>
          <a:xfrm>
            <a:off x="10087818" y="3428766"/>
            <a:ext cx="1040670" cy="338554"/>
          </a:xfrm>
          <a:prstGeom prst="rect">
            <a:avLst/>
          </a:prstGeom>
          <a:solidFill>
            <a:schemeClr val="accent6"/>
          </a:solidFill>
          <a:ln w="25400">
            <a:miter lim="400000"/>
          </a:ln>
          <a:effectLst>
            <a:outerShdw blurRad="101600" dist="79623" dir="3063533" rotWithShape="0">
              <a:srgbClr val="000000">
                <a:alpha val="37917"/>
              </a:srgbClr>
            </a:outerShdw>
          </a:effectLst>
          <a:extLst>
            <a:ext uri="{C572A759-6A51-4108-AA02-DFA0A04FC94B}">
              <ma14:wrappingTextBoxFlag xmlns="" xmlns:ma14="http://schemas.microsoft.com/office/mac/drawingml/2011/main" val="1"/>
            </a:ext>
          </a:extLst>
        </p:spPr>
        <p:txBody>
          <a:bodyPr wrap="none" tIns="45720" bIns="45720">
            <a:spAutoFit/>
          </a:bodyPr>
          <a:lstStyle>
            <a:lvl1pPr>
              <a:defRPr sz="2000" b="1">
                <a:solidFill>
                  <a:srgbClr val="FFFFFF"/>
                </a:solidFill>
                <a:latin typeface="+mj-lt"/>
                <a:ea typeface="+mj-ea"/>
                <a:cs typeface="+mj-cs"/>
                <a:sym typeface="Helvetica"/>
              </a:defRPr>
            </a:lvl1pPr>
          </a:lstStyle>
          <a:p>
            <a:r>
              <a:rPr sz="1600">
                <a:latin typeface="Arial" charset="0"/>
                <a:ea typeface="Arial" charset="0"/>
                <a:cs typeface="Arial" charset="0"/>
              </a:rPr>
              <a:t> Kraków </a:t>
            </a:r>
          </a:p>
        </p:txBody>
      </p:sp>
      <p:sp>
        <p:nvSpPr>
          <p:cNvPr id="69" name="Shape 263"/>
          <p:cNvSpPr/>
          <p:nvPr/>
        </p:nvSpPr>
        <p:spPr>
          <a:xfrm>
            <a:off x="326706" y="3307964"/>
            <a:ext cx="3730810" cy="2837700"/>
          </a:xfrm>
          <a:prstGeom prst="rect">
            <a:avLst/>
          </a:prstGeom>
          <a:ln w="25400">
            <a:miter lim="400000"/>
          </a:ln>
          <a:extLst>
            <a:ext uri="{C572A759-6A51-4108-AA02-DFA0A04FC94B}">
              <ma14:wrappingTextBoxFlag xmlns="" xmlns:ma14="http://schemas.microsoft.com/office/mac/drawingml/2011/main" val="1"/>
            </a:ext>
          </a:extLst>
        </p:spPr>
        <p:txBody>
          <a:bodyPr wrap="square" tIns="45720" bIns="45720">
            <a:spAutoFit/>
          </a:bodyPr>
          <a:lstStyle/>
          <a:p>
            <a:pPr>
              <a:defRPr>
                <a:solidFill>
                  <a:srgbClr val="535353"/>
                </a:solidFill>
                <a:latin typeface="Helvetica Light"/>
                <a:ea typeface="Helvetica Light"/>
                <a:cs typeface="Helvetica Light"/>
                <a:sym typeface="Helvetica Light"/>
              </a:defRPr>
            </a:pPr>
            <a:r>
              <a:rPr lang="en-CA" sz="2000" dirty="0">
                <a:solidFill>
                  <a:schemeClr val="bg2"/>
                </a:solidFill>
                <a:latin typeface="Arial" charset="0"/>
                <a:ea typeface="Arial" charset="0"/>
                <a:cs typeface="Arial" charset="0"/>
                <a:sym typeface="Helvetica Light"/>
              </a:rPr>
              <a:t>We rapidly develop innovative products and platforms through </a:t>
            </a:r>
            <a:br>
              <a:rPr lang="en-CA" sz="2000" dirty="0">
                <a:solidFill>
                  <a:schemeClr val="bg2"/>
                </a:solidFill>
                <a:latin typeface="Arial" charset="0"/>
                <a:ea typeface="Arial" charset="0"/>
                <a:cs typeface="Arial" charset="0"/>
                <a:sym typeface="Helvetica Light"/>
              </a:rPr>
            </a:br>
            <a:r>
              <a:rPr lang="en-CA" sz="2000" dirty="0">
                <a:solidFill>
                  <a:schemeClr val="bg2"/>
                </a:solidFill>
                <a:latin typeface="Arial" charset="0"/>
                <a:ea typeface="Arial" charset="0"/>
                <a:cs typeface="Arial" charset="0"/>
                <a:sym typeface="Helvetica Light"/>
              </a:rPr>
              <a:t>our blend of smart </a:t>
            </a:r>
            <a:r>
              <a:rPr lang="en-CA" sz="2000" b="1" dirty="0">
                <a:solidFill>
                  <a:schemeClr val="accent6"/>
                </a:solidFill>
                <a:latin typeface="Arial" charset="0"/>
                <a:ea typeface="Arial" charset="0"/>
                <a:cs typeface="Arial" charset="0"/>
                <a:sym typeface="Helvetica"/>
              </a:rPr>
              <a:t>software engineering</a:t>
            </a:r>
            <a:r>
              <a:rPr lang="en-CA" sz="2000" dirty="0">
                <a:solidFill>
                  <a:schemeClr val="accent6"/>
                </a:solidFill>
                <a:latin typeface="Arial" charset="0"/>
                <a:ea typeface="Arial" charset="0"/>
                <a:cs typeface="Arial" charset="0"/>
                <a:sym typeface="Helvetica Light"/>
              </a:rPr>
              <a:t>, </a:t>
            </a:r>
            <a:r>
              <a:rPr lang="en-CA" sz="2000" b="1" dirty="0">
                <a:solidFill>
                  <a:schemeClr val="accent6"/>
                </a:solidFill>
                <a:latin typeface="Arial" charset="0"/>
                <a:ea typeface="Arial" charset="0"/>
                <a:cs typeface="Arial" charset="0"/>
                <a:sym typeface="Helvetica"/>
              </a:rPr>
              <a:t>design</a:t>
            </a:r>
            <a:r>
              <a:rPr lang="en-CA" sz="2000" dirty="0">
                <a:solidFill>
                  <a:schemeClr val="accent6"/>
                </a:solidFill>
                <a:latin typeface="Arial" charset="0"/>
                <a:ea typeface="Arial" charset="0"/>
                <a:cs typeface="Arial" charset="0"/>
                <a:sym typeface="Helvetica Light"/>
              </a:rPr>
              <a:t>, and </a:t>
            </a:r>
          </a:p>
          <a:p>
            <a:pPr>
              <a:defRPr>
                <a:solidFill>
                  <a:srgbClr val="535353"/>
                </a:solidFill>
                <a:latin typeface="Helvetica Light"/>
                <a:ea typeface="Helvetica Light"/>
                <a:cs typeface="Helvetica Light"/>
                <a:sym typeface="Helvetica Light"/>
              </a:defRPr>
            </a:pPr>
            <a:r>
              <a:rPr lang="en-CA" sz="2000" b="1" dirty="0">
                <a:solidFill>
                  <a:schemeClr val="accent6"/>
                </a:solidFill>
                <a:latin typeface="Arial" charset="0"/>
                <a:ea typeface="Arial" charset="0"/>
                <a:cs typeface="Arial" charset="0"/>
                <a:sym typeface="Helvetica"/>
              </a:rPr>
              <a:t>digital strategy.</a:t>
            </a:r>
          </a:p>
          <a:p>
            <a:pPr>
              <a:defRPr>
                <a:solidFill>
                  <a:srgbClr val="535353"/>
                </a:solidFill>
                <a:latin typeface="Helvetica Light"/>
                <a:ea typeface="Helvetica Light"/>
                <a:cs typeface="Helvetica Light"/>
                <a:sym typeface="Helvetica Light"/>
              </a:defRPr>
            </a:pPr>
            <a:endParaRPr lang="en-CA" sz="2000" b="1" dirty="0">
              <a:solidFill>
                <a:schemeClr val="accent6"/>
              </a:solidFill>
              <a:latin typeface="Arial" charset="0"/>
              <a:ea typeface="Arial" charset="0"/>
              <a:cs typeface="Arial" charset="0"/>
              <a:sym typeface="Helvetica"/>
            </a:endParaRPr>
          </a:p>
          <a:p>
            <a:pPr>
              <a:lnSpc>
                <a:spcPct val="96000"/>
              </a:lnSpc>
              <a:defRPr sz="7200">
                <a:solidFill>
                  <a:srgbClr val="535353"/>
                </a:solidFill>
                <a:latin typeface="Helvetica Light"/>
                <a:ea typeface="Helvetica Light"/>
                <a:cs typeface="Helvetica Light"/>
                <a:sym typeface="Helvetica Light"/>
              </a:defRPr>
            </a:pPr>
            <a:r>
              <a:rPr lang="en-CA" sz="2000" b="1" dirty="0">
                <a:solidFill>
                  <a:srgbClr val="C9D616">
                    <a:lumOff val="-9254"/>
                  </a:srgbClr>
                </a:solidFill>
                <a:latin typeface="Arial" charset="0"/>
                <a:ea typeface="Arial" charset="0"/>
                <a:cs typeface="Arial" charset="0"/>
                <a:sym typeface="Helvetica"/>
              </a:rPr>
              <a:t>600</a:t>
            </a:r>
            <a:r>
              <a:rPr lang="en-CA" sz="2000" dirty="0">
                <a:solidFill>
                  <a:srgbClr val="C9D616">
                    <a:lumOff val="-9254"/>
                  </a:srgbClr>
                </a:solidFill>
                <a:latin typeface="Arial" charset="0"/>
                <a:ea typeface="Arial" charset="0"/>
                <a:cs typeface="Arial" charset="0"/>
                <a:sym typeface="Helvetica Light"/>
              </a:rPr>
              <a:t>+</a:t>
            </a:r>
            <a:r>
              <a:rPr lang="en-CA" sz="2000" dirty="0">
                <a:solidFill>
                  <a:srgbClr val="535353"/>
                </a:solidFill>
                <a:latin typeface="Arial" charset="0"/>
                <a:ea typeface="Arial" charset="0"/>
                <a:cs typeface="Arial" charset="0"/>
                <a:sym typeface="Helvetica Light"/>
              </a:rPr>
              <a:t> </a:t>
            </a:r>
            <a:r>
              <a:rPr lang="en-CA" sz="2000" dirty="0">
                <a:solidFill>
                  <a:schemeClr val="bg2"/>
                </a:solidFill>
                <a:latin typeface="Arial" charset="0"/>
                <a:ea typeface="Arial" charset="0"/>
                <a:cs typeface="Arial" charset="0"/>
                <a:sym typeface="Helvetica Light"/>
              </a:rPr>
              <a:t>Employees</a:t>
            </a:r>
          </a:p>
          <a:p>
            <a:pPr>
              <a:lnSpc>
                <a:spcPct val="96000"/>
              </a:lnSpc>
              <a:defRPr sz="7200">
                <a:solidFill>
                  <a:srgbClr val="535353"/>
                </a:solidFill>
                <a:latin typeface="Helvetica Light"/>
                <a:ea typeface="Helvetica Light"/>
                <a:cs typeface="Helvetica Light"/>
                <a:sym typeface="Helvetica Light"/>
              </a:defRPr>
            </a:pPr>
            <a:r>
              <a:rPr lang="en-CA" sz="2000" b="1" dirty="0">
                <a:solidFill>
                  <a:srgbClr val="C8257F"/>
                </a:solidFill>
                <a:latin typeface="Arial" charset="0"/>
                <a:ea typeface="Arial" charset="0"/>
                <a:cs typeface="Arial" charset="0"/>
                <a:sym typeface="Helvetica"/>
              </a:rPr>
              <a:t>16</a:t>
            </a:r>
            <a:r>
              <a:rPr lang="en-CA" sz="2000" dirty="0">
                <a:solidFill>
                  <a:srgbClr val="C8257F"/>
                </a:solidFill>
                <a:latin typeface="Arial" charset="0"/>
                <a:ea typeface="Arial" charset="0"/>
                <a:cs typeface="Arial" charset="0"/>
                <a:sym typeface="Helvetica Light"/>
              </a:rPr>
              <a:t>+</a:t>
            </a:r>
            <a:r>
              <a:rPr lang="en-CA" sz="2000" dirty="0">
                <a:solidFill>
                  <a:srgbClr val="535353"/>
                </a:solidFill>
                <a:latin typeface="Arial" charset="0"/>
                <a:ea typeface="Arial" charset="0"/>
                <a:cs typeface="Arial" charset="0"/>
                <a:sym typeface="Helvetica Light"/>
              </a:rPr>
              <a:t> </a:t>
            </a:r>
            <a:r>
              <a:rPr lang="en-CA" sz="2000" dirty="0">
                <a:solidFill>
                  <a:schemeClr val="bg2"/>
                </a:solidFill>
                <a:latin typeface="Arial" charset="0"/>
                <a:ea typeface="Arial" charset="0"/>
                <a:cs typeface="Arial" charset="0"/>
                <a:sym typeface="Helvetica Light"/>
              </a:rPr>
              <a:t>Years</a:t>
            </a:r>
          </a:p>
          <a:p>
            <a:pPr>
              <a:defRPr>
                <a:solidFill>
                  <a:srgbClr val="535353"/>
                </a:solidFill>
                <a:latin typeface="Helvetica Light"/>
                <a:ea typeface="Helvetica Light"/>
                <a:cs typeface="Helvetica Light"/>
                <a:sym typeface="Helvetica Light"/>
              </a:defRPr>
            </a:pPr>
            <a:endParaRPr sz="2000">
              <a:solidFill>
                <a:schemeClr val="accent6"/>
              </a:solidFill>
              <a:latin typeface="Arial" charset="0"/>
              <a:ea typeface="Arial" charset="0"/>
              <a:cs typeface="Arial" charset="0"/>
              <a:sym typeface="Helvetica Light"/>
            </a:endParaRPr>
          </a:p>
        </p:txBody>
      </p:sp>
      <p:sp>
        <p:nvSpPr>
          <p:cNvPr id="70" name="Shape 264"/>
          <p:cNvSpPr/>
          <p:nvPr/>
        </p:nvSpPr>
        <p:spPr>
          <a:xfrm>
            <a:off x="316936" y="853367"/>
            <a:ext cx="3803054" cy="2169825"/>
          </a:xfrm>
          <a:prstGeom prst="rect">
            <a:avLst/>
          </a:prstGeom>
          <a:ln w="25400">
            <a:miter lim="400000"/>
          </a:ln>
          <a:extLst>
            <a:ext uri="{C572A759-6A51-4108-AA02-DFA0A04FC94B}">
              <ma14:wrappingTextBoxFlag xmlns="" xmlns:ma14="http://schemas.microsoft.com/office/mac/drawingml/2011/main" val="1"/>
            </a:ext>
          </a:extLst>
        </p:spPr>
        <p:txBody>
          <a:bodyPr wrap="square" tIns="45720" bIns="45720">
            <a:spAutoFit/>
          </a:bodyPr>
          <a:lstStyle>
            <a:lvl1pPr>
              <a:lnSpc>
                <a:spcPct val="80000"/>
              </a:lnSpc>
              <a:defRPr sz="6000">
                <a:solidFill>
                  <a:srgbClr val="535353"/>
                </a:solidFill>
                <a:latin typeface="Helvetica Light"/>
                <a:ea typeface="Helvetica Light"/>
                <a:cs typeface="Helvetica Light"/>
                <a:sym typeface="Helvetica Light"/>
              </a:defRPr>
            </a:lvl1pPr>
          </a:lstStyle>
          <a:p>
            <a:pPr>
              <a:lnSpc>
                <a:spcPct val="90000"/>
              </a:lnSpc>
              <a:spcBef>
                <a:spcPts val="600"/>
              </a:spcBef>
            </a:pPr>
            <a:r>
              <a:rPr lang="en-CA" sz="3000" dirty="0">
                <a:solidFill>
                  <a:schemeClr val="bg2"/>
                </a:solidFill>
                <a:latin typeface="Arial" charset="0"/>
                <a:ea typeface="Arial" charset="0"/>
                <a:cs typeface="Arial" charset="0"/>
              </a:rPr>
              <a:t>Infusion helps expedite </a:t>
            </a:r>
            <a:r>
              <a:rPr lang="en-CA" sz="3000" dirty="0">
                <a:solidFill>
                  <a:schemeClr val="accent5"/>
                </a:solidFill>
                <a:latin typeface="Arial" charset="0"/>
                <a:ea typeface="Arial" charset="0"/>
                <a:cs typeface="Arial" charset="0"/>
              </a:rPr>
              <a:t>digital business</a:t>
            </a:r>
            <a:r>
              <a:rPr lang="en-CA" sz="3000" dirty="0">
                <a:solidFill>
                  <a:schemeClr val="bg2"/>
                </a:solidFill>
                <a:latin typeface="Arial" charset="0"/>
                <a:ea typeface="Arial" charset="0"/>
                <a:cs typeface="Arial" charset="0"/>
              </a:rPr>
              <a:t> </a:t>
            </a:r>
            <a:r>
              <a:rPr lang="en-CA" sz="3000" dirty="0">
                <a:solidFill>
                  <a:schemeClr val="accent5"/>
                </a:solidFill>
                <a:latin typeface="Arial" charset="0"/>
                <a:ea typeface="Arial" charset="0"/>
                <a:cs typeface="Arial" charset="0"/>
              </a:rPr>
              <a:t>transformation</a:t>
            </a:r>
            <a:r>
              <a:rPr lang="en-CA" sz="3000" dirty="0">
                <a:solidFill>
                  <a:schemeClr val="bg2"/>
                </a:solidFill>
                <a:latin typeface="Arial" charset="0"/>
                <a:ea typeface="Arial" charset="0"/>
                <a:cs typeface="Arial" charset="0"/>
              </a:rPr>
              <a:t> for  the enterprise.</a:t>
            </a:r>
            <a:endParaRPr sz="3000">
              <a:solidFill>
                <a:schemeClr val="bg2"/>
              </a:solidFill>
              <a:latin typeface="Arial" charset="0"/>
              <a:ea typeface="Arial" charset="0"/>
              <a:cs typeface="Arial" charset="0"/>
            </a:endParaRPr>
          </a:p>
        </p:txBody>
      </p:sp>
      <p:pic>
        <p:nvPicPr>
          <p:cNvPr id="71" name="Picture 70"/>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73"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26</a:t>
            </a:r>
          </a:p>
        </p:txBody>
      </p:sp>
    </p:spTree>
    <p:extLst>
      <p:ext uri="{BB962C8B-B14F-4D97-AF65-F5344CB8AC3E}">
        <p14:creationId xmlns:p14="http://schemas.microsoft.com/office/powerpoint/2010/main" val="6481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fltVal val="0"/>
                                          </p:val>
                                        </p:tav>
                                        <p:tav tm="100000">
                                          <p:val>
                                            <p:strVal val="#ppt_w"/>
                                          </p:val>
                                        </p:tav>
                                      </p:tavLst>
                                    </p:anim>
                                    <p:anim calcmode="lin" valueType="num">
                                      <p:cBhvr>
                                        <p:cTn id="20" dur="500" fill="hold"/>
                                        <p:tgtEl>
                                          <p:spTgt spid="50"/>
                                        </p:tgtEl>
                                        <p:attrNameLst>
                                          <p:attrName>ppt_h</p:attrName>
                                        </p:attrNameLst>
                                      </p:cBhvr>
                                      <p:tavLst>
                                        <p:tav tm="0">
                                          <p:val>
                                            <p:fltVal val="0"/>
                                          </p:val>
                                        </p:tav>
                                        <p:tav tm="100000">
                                          <p:val>
                                            <p:strVal val="#ppt_h"/>
                                          </p:val>
                                        </p:tav>
                                      </p:tavLst>
                                    </p:anim>
                                    <p:animEffect transition="in" filter="fade">
                                      <p:cBhvr>
                                        <p:cTn id="21" dur="500"/>
                                        <p:tgtEl>
                                          <p:spTgt spid="5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1"/>
          </a:xfrm>
        </p:spPr>
      </p:pic>
      <p:sp>
        <p:nvSpPr>
          <p:cNvPr id="3" name="Title 2"/>
          <p:cNvSpPr>
            <a:spLocks noGrp="1"/>
          </p:cNvSpPr>
          <p:nvPr>
            <p:ph type="title"/>
          </p:nvPr>
        </p:nvSpPr>
        <p:spPr/>
        <p:txBody>
          <a:bodyPr/>
          <a:lstStyle/>
          <a:p>
            <a:r>
              <a:rPr lang="en-US" dirty="0">
                <a:solidFill>
                  <a:schemeClr val="tx1"/>
                </a:solidFill>
              </a:rPr>
              <a:t>Slide Title 1-Line Arial 50 pt.</a:t>
            </a:r>
          </a:p>
        </p:txBody>
      </p:sp>
      <p:sp>
        <p:nvSpPr>
          <p:cNvPr id="4" name="Slide Number Placeholder 3"/>
          <p:cNvSpPr>
            <a:spLocks noGrp="1"/>
          </p:cNvSpPr>
          <p:nvPr>
            <p:ph type="sldNum" sz="quarter" idx="10"/>
          </p:nvPr>
        </p:nvSpPr>
        <p:spPr/>
        <p:txBody>
          <a:bodyPr/>
          <a:lstStyle/>
          <a:p>
            <a:fld id="{0D558541-60C9-42A2-8392-FF12533A6B7A}" type="slidenum">
              <a:rPr lang="en-US" smtClean="0"/>
              <a:pPr/>
              <a:t>27</a:t>
            </a:fld>
            <a:endParaRPr lang="en-US" dirty="0"/>
          </a:p>
        </p:txBody>
      </p:sp>
      <p:sp>
        <p:nvSpPr>
          <p:cNvPr id="34" name="Text Placeholder 2"/>
          <p:cNvSpPr txBox="1">
            <a:spLocks/>
          </p:cNvSpPr>
          <p:nvPr/>
        </p:nvSpPr>
        <p:spPr>
          <a:xfrm>
            <a:off x="1746505" y="1828800"/>
            <a:ext cx="9154858" cy="1227006"/>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2"/>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bg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bg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Click to edit Master text styles</a:t>
            </a:r>
          </a:p>
        </p:txBody>
      </p:sp>
      <p:sp>
        <p:nvSpPr>
          <p:cNvPr id="35" name="TextBox 34"/>
          <p:cNvSpPr txBox="1"/>
          <p:nvPr/>
        </p:nvSpPr>
        <p:spPr>
          <a:xfrm>
            <a:off x="1698090" y="5329238"/>
            <a:ext cx="9432097" cy="923330"/>
          </a:xfrm>
          <a:prstGeom prst="rect">
            <a:avLst/>
          </a:prstGeom>
          <a:noFill/>
        </p:spPr>
        <p:txBody>
          <a:bodyPr wrap="square" lIns="0" rtlCol="0" anchor="t">
            <a:spAutoFit/>
          </a:bodyPr>
          <a:lstStyle/>
          <a:p>
            <a:r>
              <a:rPr lang="en-US" dirty="0">
                <a:solidFill>
                  <a:schemeClr val="bg2"/>
                </a:solidFill>
              </a:rPr>
              <a:t>Um sunt qui qui dit quibusciet aped ercimin citium il is dolenihit, conecabor sanditi atecte ipsae volorempos est, quas seque atur? Qui saeptatem. Et pre aut et ulparum fuga. Harum asperfero test, qui aborist.</a:t>
            </a:r>
          </a:p>
        </p:txBody>
      </p:sp>
      <p:sp>
        <p:nvSpPr>
          <p:cNvPr id="36" name="Slide Number Placeholder 3"/>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27</a:t>
            </a:fld>
            <a:endParaRPr lang="en-US" dirty="0"/>
          </a:p>
        </p:txBody>
      </p:sp>
      <p:grpSp>
        <p:nvGrpSpPr>
          <p:cNvPr id="37" name="Group 36"/>
          <p:cNvGrpSpPr/>
          <p:nvPr/>
        </p:nvGrpSpPr>
        <p:grpSpPr>
          <a:xfrm>
            <a:off x="0" y="0"/>
            <a:ext cx="1708030" cy="1708030"/>
            <a:chOff x="-19878" y="0"/>
            <a:chExt cx="3416060" cy="3416060"/>
          </a:xfrm>
        </p:grpSpPr>
        <p:pic>
          <p:nvPicPr>
            <p:cNvPr id="38" name="Picture 3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39" name="Infusion_white.pd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41"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27</a:t>
            </a:fld>
            <a:endParaRPr lang="en-US" dirty="0"/>
          </a:p>
        </p:txBody>
      </p:sp>
      <p:pic>
        <p:nvPicPr>
          <p:cNvPr id="55" name="Picture 5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904638" y="3219064"/>
            <a:ext cx="1307516" cy="1226179"/>
          </a:xfrm>
          <a:prstGeom prst="rect">
            <a:avLst/>
          </a:prstGeom>
          <a:noFill/>
        </p:spPr>
      </p:pic>
      <p:pic>
        <p:nvPicPr>
          <p:cNvPr id="56" name="Picture 5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8622458" y="3219064"/>
            <a:ext cx="989917" cy="1226178"/>
          </a:xfrm>
          <a:prstGeom prst="rect">
            <a:avLst/>
          </a:prstGeom>
          <a:noFill/>
        </p:spPr>
      </p:pic>
      <p:pic>
        <p:nvPicPr>
          <p:cNvPr id="57" name="Picture 5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10389529" y="3219064"/>
            <a:ext cx="867274" cy="1226179"/>
          </a:xfrm>
          <a:prstGeom prst="rect">
            <a:avLst/>
          </a:prstGeom>
        </p:spPr>
      </p:pic>
      <p:pic>
        <p:nvPicPr>
          <p:cNvPr id="58" name="Picture 5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5073980" y="3295984"/>
            <a:ext cx="744490" cy="1072338"/>
          </a:xfrm>
          <a:prstGeom prst="rect">
            <a:avLst/>
          </a:prstGeom>
          <a:noFill/>
        </p:spPr>
      </p:pic>
      <p:pic>
        <p:nvPicPr>
          <p:cNvPr id="59" name="Picture 5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flipH="1">
            <a:off x="6595625" y="3172987"/>
            <a:ext cx="1249678" cy="1318332"/>
          </a:xfrm>
          <a:prstGeom prst="rect">
            <a:avLst/>
          </a:prstGeom>
          <a:noFill/>
        </p:spPr>
      </p:pic>
      <p:pic>
        <p:nvPicPr>
          <p:cNvPr id="60" name="Picture 59"/>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rot="10800000" flipH="1">
            <a:off x="2989309" y="3307459"/>
            <a:ext cx="1307516" cy="1072339"/>
          </a:xfrm>
          <a:prstGeom prst="rect">
            <a:avLst/>
          </a:prstGeom>
          <a:noFill/>
        </p:spPr>
      </p:pic>
    </p:spTree>
    <p:extLst>
      <p:ext uri="{BB962C8B-B14F-4D97-AF65-F5344CB8AC3E}">
        <p14:creationId xmlns:p14="http://schemas.microsoft.com/office/powerpoint/2010/main" val="45178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28</a:t>
            </a:fld>
            <a:endParaRPr lang="en-US" dirty="0"/>
          </a:p>
        </p:txBody>
      </p:sp>
      <p:sp>
        <p:nvSpPr>
          <p:cNvPr id="3" name="Title 2"/>
          <p:cNvSpPr>
            <a:spLocks noGrp="1"/>
          </p:cNvSpPr>
          <p:nvPr>
            <p:ph type="title"/>
          </p:nvPr>
        </p:nvSpPr>
        <p:spPr/>
        <p:txBody>
          <a:bodyPr/>
          <a:lstStyle/>
          <a:p>
            <a:r>
              <a:rPr lang="en-US" dirty="0"/>
              <a:t>Slide Title 1-Line Arial 50 pt.</a:t>
            </a:r>
          </a:p>
        </p:txBody>
      </p:sp>
      <p:pic>
        <p:nvPicPr>
          <p:cNvPr id="9" name="Picture 8"/>
          <p:cNvPicPr>
            <a:picLocks noChangeAspect="1"/>
          </p:cNvPicPr>
          <p:nvPr/>
        </p:nvPicPr>
        <p:blipFill>
          <a:blip r:embed="rId2"/>
          <a:stretch>
            <a:fillRect/>
          </a:stretch>
        </p:blipFill>
        <p:spPr>
          <a:xfrm>
            <a:off x="584525" y="1463037"/>
            <a:ext cx="11075200" cy="4641678"/>
          </a:xfrm>
          <a:prstGeom prst="rect">
            <a:avLst/>
          </a:prstGeom>
        </p:spPr>
      </p:pic>
    </p:spTree>
    <p:extLst>
      <p:ext uri="{BB962C8B-B14F-4D97-AF65-F5344CB8AC3E}">
        <p14:creationId xmlns:p14="http://schemas.microsoft.com/office/powerpoint/2010/main" val="298886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8090" y="457200"/>
            <a:ext cx="9677567" cy="900113"/>
          </a:xfrm>
        </p:spPr>
        <p:txBody>
          <a:bodyPr/>
          <a:lstStyle/>
          <a:p>
            <a:r>
              <a:rPr lang="en-US" dirty="0"/>
              <a:t>Slide Title 1-Line Arial 50 pt.</a:t>
            </a:r>
          </a:p>
        </p:txBody>
      </p:sp>
      <p:sp>
        <p:nvSpPr>
          <p:cNvPr id="2" name="Slide Number Placeholder 1"/>
          <p:cNvSpPr>
            <a:spLocks noGrp="1"/>
          </p:cNvSpPr>
          <p:nvPr>
            <p:ph type="sldNum" sz="quarter" idx="12"/>
          </p:nvPr>
        </p:nvSpPr>
        <p:spPr/>
        <p:txBody>
          <a:bodyPr/>
          <a:lstStyle/>
          <a:p>
            <a:fld id="{0D558541-60C9-42A2-8392-FF12533A6B7A}" type="slidenum">
              <a:rPr lang="en-US" smtClean="0"/>
              <a:pPr/>
              <a:t>29</a:t>
            </a:fld>
            <a:endParaRPr lang="en-US" dirty="0"/>
          </a:p>
        </p:txBody>
      </p:sp>
      <p:sp>
        <p:nvSpPr>
          <p:cNvPr id="6" name="Content Placeholder 5"/>
          <p:cNvSpPr>
            <a:spLocks noGrp="1"/>
          </p:cNvSpPr>
          <p:nvPr>
            <p:ph sz="half" idx="1"/>
          </p:nvPr>
        </p:nvSpPr>
        <p:spPr>
          <a:xfrm>
            <a:off x="1698092" y="1828800"/>
            <a:ext cx="3545422" cy="2857500"/>
          </a:xfrm>
        </p:spPr>
        <p:txBody>
          <a:bodyPr/>
          <a:lstStyle/>
          <a:p>
            <a:pPr>
              <a:buNone/>
            </a:pPr>
            <a:r>
              <a:rPr lang="en-US" sz="2700" dirty="0"/>
              <a:t>Succinct and focused thoughts can go within this text slot. When using this template, think with impact and economy. Arial 27 pt.</a:t>
            </a:r>
          </a:p>
        </p:txBody>
      </p:sp>
      <p:pic>
        <p:nvPicPr>
          <p:cNvPr id="8" name="pasted-image.tiff"/>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28749" y="1357313"/>
            <a:ext cx="4954230" cy="4014790"/>
          </a:xfrm>
          <a:prstGeom prst="rect">
            <a:avLst/>
          </a:prstGeom>
          <a:ln w="12700">
            <a:miter lim="400000"/>
          </a:ln>
        </p:spPr>
      </p:pic>
      <p:sp>
        <p:nvSpPr>
          <p:cNvPr id="9" name="Text Placeholder 14"/>
          <p:cNvSpPr txBox="1">
            <a:spLocks/>
          </p:cNvSpPr>
          <p:nvPr/>
        </p:nvSpPr>
        <p:spPr>
          <a:xfrm>
            <a:off x="1698091" y="4686300"/>
            <a:ext cx="8763336" cy="1585192"/>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200"/>
              </a:spcBef>
              <a:buFont typeface="Arial" pitchFamily="34" charset="0"/>
              <a:buNone/>
              <a:defRPr sz="2700" kern="1200" baseline="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2"/>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bg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700" kern="1200">
                <a:solidFill>
                  <a:schemeClr val="bg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27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chemeClr val="tx2"/>
                </a:solidFill>
              </a:rPr>
              <a:t>Succinct and focused thoughts can go within this text slot. When using this template, think with impact and economy. Arial 27 pt.</a:t>
            </a:r>
          </a:p>
        </p:txBody>
      </p:sp>
    </p:spTree>
    <p:extLst>
      <p:ext uri="{BB962C8B-B14F-4D97-AF65-F5344CB8AC3E}">
        <p14:creationId xmlns:p14="http://schemas.microsoft.com/office/powerpoint/2010/main" val="90475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a:t>
            </a:fld>
            <a:endParaRPr lang="en-US" dirty="0"/>
          </a:p>
        </p:txBody>
      </p:sp>
      <p:sp>
        <p:nvSpPr>
          <p:cNvPr id="3" name="Title 2"/>
          <p:cNvSpPr>
            <a:spLocks noGrp="1"/>
          </p:cNvSpPr>
          <p:nvPr>
            <p:ph type="title"/>
          </p:nvPr>
        </p:nvSpPr>
        <p:spPr/>
        <p:txBody>
          <a:bodyPr/>
          <a:lstStyle/>
          <a:p>
            <a:r>
              <a:rPr lang="en-US" dirty="0"/>
              <a:t>Introduction</a:t>
            </a:r>
            <a:endParaRPr lang="en-US" dirty="0">
              <a:solidFill>
                <a:schemeClr val="tx1"/>
              </a:solidFill>
            </a:endParaRPr>
          </a:p>
        </p:txBody>
      </p:sp>
      <p:sp>
        <p:nvSpPr>
          <p:cNvPr id="4" name="Content Placeholder 3"/>
          <p:cNvSpPr>
            <a:spLocks noGrp="1"/>
          </p:cNvSpPr>
          <p:nvPr>
            <p:ph idx="1"/>
          </p:nvPr>
        </p:nvSpPr>
        <p:spPr/>
        <p:txBody>
          <a:bodyPr/>
          <a:lstStyle/>
          <a:p>
            <a:pPr>
              <a:spcBef>
                <a:spcPts val="0"/>
              </a:spcBef>
            </a:pPr>
            <a:r>
              <a:rPr lang="en-US" sz="2400" dirty="0">
                <a:solidFill>
                  <a:schemeClr val="tx1"/>
                </a:solidFill>
              </a:rPr>
              <a:t>Welcome to Infusion’s new Presentation Template!</a:t>
            </a:r>
          </a:p>
          <a:p>
            <a:pPr>
              <a:spcBef>
                <a:spcPts val="0"/>
              </a:spcBef>
            </a:pPr>
            <a:endParaRPr lang="en-US" sz="2400" dirty="0">
              <a:solidFill>
                <a:schemeClr val="tx1"/>
              </a:solidFill>
            </a:endParaRPr>
          </a:p>
          <a:p>
            <a:pPr>
              <a:spcBef>
                <a:spcPts val="0"/>
              </a:spcBef>
            </a:pPr>
            <a:r>
              <a:rPr lang="en-CA" sz="1800" dirty="0"/>
              <a:t>PowerPoint presentations are one of the most heavily used branded assets at Infusion. With presentations created daily across Infusion – from sales and partner presentations to recruiting events and internal meetings - it’s important that we all demonstrate the same professional and consistent look. </a:t>
            </a:r>
          </a:p>
          <a:p>
            <a:pPr>
              <a:spcBef>
                <a:spcPts val="0"/>
              </a:spcBef>
            </a:pPr>
            <a:endParaRPr lang="en-CA" sz="1800" dirty="0">
              <a:solidFill>
                <a:schemeClr val="tx1"/>
              </a:solidFill>
            </a:endParaRPr>
          </a:p>
          <a:p>
            <a:pPr>
              <a:spcBef>
                <a:spcPts val="0"/>
              </a:spcBef>
            </a:pPr>
            <a:r>
              <a:rPr lang="en-US" sz="1800" dirty="0">
                <a:solidFill>
                  <a:schemeClr val="tx1"/>
                </a:solidFill>
              </a:rPr>
              <a:t>This new template has an extensive set of Master page layouts, sample slides, icons and logos for all of your presentation needs. There is also a short appendix with common assets, style guideline references and tips for creating a great deck. </a:t>
            </a:r>
          </a:p>
          <a:p>
            <a:pPr>
              <a:spcBef>
                <a:spcPts val="0"/>
              </a:spcBef>
            </a:pPr>
            <a:endParaRPr lang="en-US" sz="1800" dirty="0">
              <a:solidFill>
                <a:schemeClr val="tx1"/>
              </a:solidFill>
            </a:endParaRPr>
          </a:p>
          <a:p>
            <a:pPr>
              <a:spcBef>
                <a:spcPts val="0"/>
              </a:spcBef>
            </a:pPr>
            <a:r>
              <a:rPr lang="en-US" sz="1800" dirty="0">
                <a:solidFill>
                  <a:schemeClr val="tx1"/>
                </a:solidFill>
              </a:rPr>
              <a:t>If you have any questions about how to use the template, contact </a:t>
            </a:r>
            <a:r>
              <a:rPr lang="en-US" sz="1800" b="1" dirty="0">
                <a:solidFill>
                  <a:schemeClr val="tx1"/>
                </a:solidFill>
              </a:rPr>
              <a:t>marketing@infusion.com </a:t>
            </a:r>
            <a:r>
              <a:rPr lang="en-US" sz="1800" dirty="0">
                <a:solidFill>
                  <a:schemeClr val="tx1"/>
                </a:solidFill>
              </a:rPr>
              <a:t>and we’ll give you a hand! </a:t>
            </a:r>
          </a:p>
          <a:p>
            <a:endParaRPr lang="en-CA" sz="1800" dirty="0"/>
          </a:p>
        </p:txBody>
      </p:sp>
      <p:sp>
        <p:nvSpPr>
          <p:cNvPr id="7" name="Content Placeholder 3"/>
          <p:cNvSpPr txBox="1">
            <a:spLocks/>
          </p:cNvSpPr>
          <p:nvPr/>
        </p:nvSpPr>
        <p:spPr>
          <a:xfrm>
            <a:off x="1698091" y="2210144"/>
            <a:ext cx="4683565" cy="4589291"/>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US" sz="1600" dirty="0">
              <a:solidFill>
                <a:schemeClr val="tx1"/>
              </a:solidFill>
            </a:endParaRPr>
          </a:p>
        </p:txBody>
      </p:sp>
    </p:spTree>
    <p:extLst>
      <p:ext uri="{BB962C8B-B14F-4D97-AF65-F5344CB8AC3E}">
        <p14:creationId xmlns:p14="http://schemas.microsoft.com/office/powerpoint/2010/main" val="1816929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30</a:t>
            </a:fld>
            <a:endParaRPr lang="en-US" dirty="0"/>
          </a:p>
        </p:txBody>
      </p:sp>
      <p:pic>
        <p:nvPicPr>
          <p:cNvPr id="10" name="Picture 9"/>
          <p:cNvPicPr>
            <a:picLocks noChangeAspect="1"/>
          </p:cNvPicPr>
          <p:nvPr/>
        </p:nvPicPr>
        <p:blipFill>
          <a:blip r:embed="rId2"/>
          <a:stretch>
            <a:fillRect/>
          </a:stretch>
        </p:blipFill>
        <p:spPr>
          <a:xfrm>
            <a:off x="6237545" y="437174"/>
            <a:ext cx="4614870" cy="2880000"/>
          </a:xfrm>
          <a:prstGeom prst="rect">
            <a:avLst/>
          </a:prstGeom>
        </p:spPr>
      </p:pic>
      <p:pic>
        <p:nvPicPr>
          <p:cNvPr id="11" name="Picture 10"/>
          <p:cNvPicPr>
            <a:picLocks noChangeAspect="1"/>
          </p:cNvPicPr>
          <p:nvPr/>
        </p:nvPicPr>
        <p:blipFill>
          <a:blip r:embed="rId3"/>
          <a:stretch>
            <a:fillRect/>
          </a:stretch>
        </p:blipFill>
        <p:spPr>
          <a:xfrm>
            <a:off x="1380038" y="3555710"/>
            <a:ext cx="4605715" cy="2880000"/>
          </a:xfrm>
          <a:prstGeom prst="rect">
            <a:avLst/>
          </a:prstGeom>
        </p:spPr>
      </p:pic>
      <p:pic>
        <p:nvPicPr>
          <p:cNvPr id="12" name="Picture 11"/>
          <p:cNvPicPr>
            <a:picLocks noChangeAspect="1"/>
          </p:cNvPicPr>
          <p:nvPr/>
        </p:nvPicPr>
        <p:blipFill>
          <a:blip r:embed="rId4"/>
          <a:stretch>
            <a:fillRect/>
          </a:stretch>
        </p:blipFill>
        <p:spPr>
          <a:xfrm>
            <a:off x="6237545" y="3555710"/>
            <a:ext cx="4614870" cy="2880000"/>
          </a:xfrm>
          <a:prstGeom prst="rect">
            <a:avLst/>
          </a:prstGeom>
        </p:spPr>
      </p:pic>
      <p:sp>
        <p:nvSpPr>
          <p:cNvPr id="13" name="TextBox 12"/>
          <p:cNvSpPr txBox="1"/>
          <p:nvPr/>
        </p:nvSpPr>
        <p:spPr>
          <a:xfrm>
            <a:off x="1380038" y="437174"/>
            <a:ext cx="4857507" cy="3139321"/>
          </a:xfrm>
          <a:prstGeom prst="rect">
            <a:avLst/>
          </a:prstGeom>
          <a:noFill/>
        </p:spPr>
        <p:txBody>
          <a:bodyPr wrap="square" lIns="0" rtlCol="0" anchor="t">
            <a:spAutoFit/>
          </a:bodyPr>
          <a:lstStyle/>
          <a:p>
            <a:r>
              <a:rPr lang="en-US" sz="2200" dirty="0">
                <a:solidFill>
                  <a:schemeClr val="bg2"/>
                </a:solidFill>
              </a:rPr>
              <a:t>Our 15+ years of expertise in Capital Markets allows us to move beyond “green screen” and the usual bland UX. </a:t>
            </a:r>
            <a:r>
              <a:rPr lang="en-US" sz="2200" dirty="0">
                <a:solidFill>
                  <a:schemeClr val="tx2"/>
                </a:solidFill>
              </a:rPr>
              <a:t>For this trading system design, we started from a </a:t>
            </a:r>
            <a:r>
              <a:rPr lang="en-US" sz="2200" b="1" dirty="0">
                <a:solidFill>
                  <a:schemeClr val="accent5"/>
                </a:solidFill>
              </a:rPr>
              <a:t>fresh perspective</a:t>
            </a:r>
            <a:r>
              <a:rPr lang="en-US" sz="2200" dirty="0">
                <a:solidFill>
                  <a:schemeClr val="accent5"/>
                </a:solidFill>
              </a:rPr>
              <a:t> </a:t>
            </a:r>
            <a:r>
              <a:rPr lang="en-US" sz="2200" dirty="0">
                <a:solidFill>
                  <a:schemeClr val="tx2"/>
                </a:solidFill>
              </a:rPr>
              <a:t>and executed an interface that truly stands out from the crowd, all while remaining highly transactional.</a:t>
            </a:r>
          </a:p>
          <a:p>
            <a:endParaRPr lang="en-US" sz="2200" dirty="0">
              <a:solidFill>
                <a:schemeClr val="bg2"/>
              </a:solidFill>
            </a:endParaRPr>
          </a:p>
        </p:txBody>
      </p:sp>
    </p:spTree>
    <p:extLst>
      <p:ext uri="{BB962C8B-B14F-4D97-AF65-F5344CB8AC3E}">
        <p14:creationId xmlns:p14="http://schemas.microsoft.com/office/powerpoint/2010/main" val="15992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31</a:t>
            </a:fld>
            <a:endParaRPr lang="en-US" dirty="0"/>
          </a:p>
        </p:txBody>
      </p:sp>
      <p:pic>
        <p:nvPicPr>
          <p:cNvPr id="7" name="Picture 6"/>
          <p:cNvPicPr>
            <a:picLocks noChangeAspect="1"/>
          </p:cNvPicPr>
          <p:nvPr/>
        </p:nvPicPr>
        <p:blipFill>
          <a:blip r:embed="rId2"/>
          <a:stretch>
            <a:fillRect/>
          </a:stretch>
        </p:blipFill>
        <p:spPr>
          <a:xfrm>
            <a:off x="6639758" y="411312"/>
            <a:ext cx="4884565" cy="3036187"/>
          </a:xfrm>
          <a:prstGeom prst="rect">
            <a:avLst/>
          </a:prstGeom>
        </p:spPr>
      </p:pic>
      <p:pic>
        <p:nvPicPr>
          <p:cNvPr id="8" name="Picture 7"/>
          <p:cNvPicPr>
            <a:picLocks noChangeAspect="1"/>
          </p:cNvPicPr>
          <p:nvPr/>
        </p:nvPicPr>
        <p:blipFill>
          <a:blip r:embed="rId3"/>
          <a:stretch>
            <a:fillRect/>
          </a:stretch>
        </p:blipFill>
        <p:spPr>
          <a:xfrm>
            <a:off x="6639758" y="3662284"/>
            <a:ext cx="4884565" cy="2818019"/>
          </a:xfrm>
          <a:prstGeom prst="rect">
            <a:avLst/>
          </a:prstGeom>
        </p:spPr>
      </p:pic>
      <p:pic>
        <p:nvPicPr>
          <p:cNvPr id="9" name="Picture 8"/>
          <p:cNvPicPr>
            <a:picLocks noChangeAspect="1"/>
          </p:cNvPicPr>
          <p:nvPr/>
        </p:nvPicPr>
        <p:blipFill>
          <a:blip r:embed="rId4"/>
          <a:stretch>
            <a:fillRect/>
          </a:stretch>
        </p:blipFill>
        <p:spPr>
          <a:xfrm>
            <a:off x="1254960" y="3662284"/>
            <a:ext cx="5152257" cy="2818019"/>
          </a:xfrm>
          <a:prstGeom prst="rect">
            <a:avLst/>
          </a:prstGeom>
        </p:spPr>
      </p:pic>
      <p:pic>
        <p:nvPicPr>
          <p:cNvPr id="10" name="Picture 9"/>
          <p:cNvPicPr>
            <a:picLocks noChangeAspect="1"/>
          </p:cNvPicPr>
          <p:nvPr/>
        </p:nvPicPr>
        <p:blipFill>
          <a:blip r:embed="rId5"/>
          <a:stretch>
            <a:fillRect/>
          </a:stretch>
        </p:blipFill>
        <p:spPr>
          <a:xfrm>
            <a:off x="1254960" y="411312"/>
            <a:ext cx="2501900" cy="685800"/>
          </a:xfrm>
          <a:prstGeom prst="rect">
            <a:avLst/>
          </a:prstGeom>
        </p:spPr>
      </p:pic>
      <p:sp>
        <p:nvSpPr>
          <p:cNvPr id="12" name="TextBox 11"/>
          <p:cNvSpPr txBox="1"/>
          <p:nvPr/>
        </p:nvSpPr>
        <p:spPr>
          <a:xfrm>
            <a:off x="1254960" y="1374469"/>
            <a:ext cx="5285197" cy="2031325"/>
          </a:xfrm>
          <a:prstGeom prst="rect">
            <a:avLst/>
          </a:prstGeom>
          <a:noFill/>
        </p:spPr>
        <p:txBody>
          <a:bodyPr wrap="square" lIns="0" rtlCol="0" anchor="t">
            <a:spAutoFit/>
          </a:bodyPr>
          <a:lstStyle/>
          <a:p>
            <a:r>
              <a:rPr lang="en-US" sz="2100" dirty="0">
                <a:solidFill>
                  <a:schemeClr val="bg2"/>
                </a:solidFill>
              </a:rPr>
              <a:t>Helping increase leads for agents is the primary goal of Canada’s leading real estate website, which Infusion designed and built. </a:t>
            </a:r>
            <a:r>
              <a:rPr lang="en-US" sz="2100" dirty="0">
                <a:solidFill>
                  <a:schemeClr val="accent6"/>
                </a:solidFill>
              </a:rPr>
              <a:t>The new experiences drove 400% more leads </a:t>
            </a:r>
            <a:r>
              <a:rPr lang="en-US" sz="2100" dirty="0">
                <a:solidFill>
                  <a:schemeClr val="bg2"/>
                </a:solidFill>
              </a:rPr>
              <a:t>(including mobile), smashing the client’s previous record by over 50%.</a:t>
            </a:r>
          </a:p>
        </p:txBody>
      </p:sp>
    </p:spTree>
    <p:extLst>
      <p:ext uri="{BB962C8B-B14F-4D97-AF65-F5344CB8AC3E}">
        <p14:creationId xmlns:p14="http://schemas.microsoft.com/office/powerpoint/2010/main" val="802707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32</a:t>
            </a:fld>
            <a:endParaRPr lang="en-US" dirty="0"/>
          </a:p>
        </p:txBody>
      </p:sp>
      <p:pic>
        <p:nvPicPr>
          <p:cNvPr id="6" name="Picture 5"/>
          <p:cNvPicPr>
            <a:picLocks noChangeAspect="1"/>
          </p:cNvPicPr>
          <p:nvPr/>
        </p:nvPicPr>
        <p:blipFill>
          <a:blip r:embed="rId2"/>
          <a:stretch>
            <a:fillRect/>
          </a:stretch>
        </p:blipFill>
        <p:spPr>
          <a:xfrm>
            <a:off x="1512298" y="278681"/>
            <a:ext cx="1707066" cy="3041680"/>
          </a:xfrm>
          <a:prstGeom prst="rect">
            <a:avLst/>
          </a:prstGeom>
        </p:spPr>
      </p:pic>
      <p:pic>
        <p:nvPicPr>
          <p:cNvPr id="7" name="Picture 6"/>
          <p:cNvPicPr>
            <a:picLocks noChangeAspect="1"/>
          </p:cNvPicPr>
          <p:nvPr/>
        </p:nvPicPr>
        <p:blipFill>
          <a:blip r:embed="rId3"/>
          <a:stretch>
            <a:fillRect/>
          </a:stretch>
        </p:blipFill>
        <p:spPr>
          <a:xfrm>
            <a:off x="3338632" y="278681"/>
            <a:ext cx="1707066" cy="3041680"/>
          </a:xfrm>
          <a:prstGeom prst="rect">
            <a:avLst/>
          </a:prstGeom>
        </p:spPr>
      </p:pic>
      <p:pic>
        <p:nvPicPr>
          <p:cNvPr id="8" name="Picture 7"/>
          <p:cNvPicPr>
            <a:picLocks noChangeAspect="1"/>
          </p:cNvPicPr>
          <p:nvPr/>
        </p:nvPicPr>
        <p:blipFill>
          <a:blip r:embed="rId4"/>
          <a:stretch>
            <a:fillRect/>
          </a:stretch>
        </p:blipFill>
        <p:spPr>
          <a:xfrm>
            <a:off x="5164966" y="278681"/>
            <a:ext cx="1707066" cy="3041680"/>
          </a:xfrm>
          <a:prstGeom prst="rect">
            <a:avLst/>
          </a:prstGeom>
        </p:spPr>
      </p:pic>
      <p:pic>
        <p:nvPicPr>
          <p:cNvPr id="9" name="Picture 8"/>
          <p:cNvPicPr>
            <a:picLocks noChangeAspect="1"/>
          </p:cNvPicPr>
          <p:nvPr/>
        </p:nvPicPr>
        <p:blipFill>
          <a:blip r:embed="rId5"/>
          <a:stretch>
            <a:fillRect/>
          </a:stretch>
        </p:blipFill>
        <p:spPr>
          <a:xfrm>
            <a:off x="7021744" y="278681"/>
            <a:ext cx="4508992" cy="3041680"/>
          </a:xfrm>
          <a:prstGeom prst="rect">
            <a:avLst/>
          </a:prstGeom>
        </p:spPr>
      </p:pic>
      <p:pic>
        <p:nvPicPr>
          <p:cNvPr id="11" name="Picture 10"/>
          <p:cNvPicPr>
            <a:picLocks noChangeAspect="1"/>
          </p:cNvPicPr>
          <p:nvPr/>
        </p:nvPicPr>
        <p:blipFill>
          <a:blip r:embed="rId6"/>
          <a:stretch>
            <a:fillRect/>
          </a:stretch>
        </p:blipFill>
        <p:spPr>
          <a:xfrm>
            <a:off x="3391477" y="3468601"/>
            <a:ext cx="1707066" cy="3041680"/>
          </a:xfrm>
          <a:prstGeom prst="rect">
            <a:avLst/>
          </a:prstGeom>
        </p:spPr>
      </p:pic>
      <p:pic>
        <p:nvPicPr>
          <p:cNvPr id="12" name="Picture 11"/>
          <p:cNvPicPr>
            <a:picLocks noChangeAspect="1"/>
          </p:cNvPicPr>
          <p:nvPr/>
        </p:nvPicPr>
        <p:blipFill>
          <a:blip r:embed="rId7"/>
          <a:stretch>
            <a:fillRect/>
          </a:stretch>
        </p:blipFill>
        <p:spPr>
          <a:xfrm>
            <a:off x="5245557" y="3468601"/>
            <a:ext cx="1707066" cy="3041680"/>
          </a:xfrm>
          <a:prstGeom prst="rect">
            <a:avLst/>
          </a:prstGeom>
        </p:spPr>
      </p:pic>
      <p:sp>
        <p:nvSpPr>
          <p:cNvPr id="14" name="TextBox 13"/>
          <p:cNvSpPr txBox="1"/>
          <p:nvPr/>
        </p:nvSpPr>
        <p:spPr>
          <a:xfrm>
            <a:off x="7225880" y="3589057"/>
            <a:ext cx="4475790" cy="2800767"/>
          </a:xfrm>
          <a:prstGeom prst="rect">
            <a:avLst/>
          </a:prstGeom>
          <a:noFill/>
        </p:spPr>
        <p:txBody>
          <a:bodyPr wrap="square" lIns="0" rtlCol="0" anchor="t">
            <a:spAutoFit/>
          </a:bodyPr>
          <a:lstStyle/>
          <a:p>
            <a:r>
              <a:rPr lang="en-US" sz="2200" dirty="0">
                <a:solidFill>
                  <a:schemeClr val="bg2"/>
                </a:solidFill>
                <a:latin typeface="Arial" charset="0"/>
                <a:ea typeface="Arial" charset="0"/>
                <a:cs typeface="Arial" charset="0"/>
              </a:rPr>
              <a:t>We helped Canada’s #1 airline    re-conceive and deploy their top-rated </a:t>
            </a:r>
            <a:r>
              <a:rPr lang="en-US" sz="2200" dirty="0">
                <a:solidFill>
                  <a:schemeClr val="accent5"/>
                </a:solidFill>
                <a:latin typeface="Arial" charset="0"/>
                <a:ea typeface="Arial" charset="0"/>
                <a:cs typeface="Arial" charset="0"/>
              </a:rPr>
              <a:t>Android </a:t>
            </a:r>
            <a:r>
              <a:rPr lang="en-US" sz="2200" dirty="0">
                <a:solidFill>
                  <a:schemeClr val="bg2"/>
                </a:solidFill>
                <a:latin typeface="Arial" charset="0"/>
                <a:ea typeface="Arial" charset="0"/>
                <a:cs typeface="Arial" charset="0"/>
              </a:rPr>
              <a:t>and </a:t>
            </a:r>
            <a:r>
              <a:rPr lang="en-US" sz="2200" dirty="0">
                <a:solidFill>
                  <a:schemeClr val="accent5"/>
                </a:solidFill>
                <a:latin typeface="Arial" charset="0"/>
                <a:ea typeface="Arial" charset="0"/>
                <a:cs typeface="Arial" charset="0"/>
              </a:rPr>
              <a:t>AppleWatch </a:t>
            </a:r>
            <a:r>
              <a:rPr lang="en-US" sz="2200" dirty="0">
                <a:solidFill>
                  <a:schemeClr val="bg2"/>
                </a:solidFill>
                <a:latin typeface="Arial" charset="0"/>
                <a:ea typeface="Arial" charset="0"/>
                <a:cs typeface="Arial" charset="0"/>
              </a:rPr>
              <a:t>experiences: stay tuned for the   Air Canada app on the iOS platform. With over </a:t>
            </a:r>
            <a:r>
              <a:rPr lang="en-US" sz="2200" dirty="0">
                <a:solidFill>
                  <a:schemeClr val="accent5"/>
                </a:solidFill>
                <a:latin typeface="Arial" charset="0"/>
                <a:ea typeface="Arial" charset="0"/>
                <a:cs typeface="Arial" charset="0"/>
              </a:rPr>
              <a:t>200,000 installs </a:t>
            </a:r>
            <a:r>
              <a:rPr lang="en-US" sz="2200" dirty="0">
                <a:solidFill>
                  <a:schemeClr val="bg2"/>
                </a:solidFill>
                <a:latin typeface="Arial" charset="0"/>
                <a:ea typeface="Arial" charset="0"/>
                <a:cs typeface="Arial" charset="0"/>
              </a:rPr>
              <a:t>on Android, Air Canada is growing new revenue from digital.</a:t>
            </a:r>
          </a:p>
        </p:txBody>
      </p:sp>
      <p:pic>
        <p:nvPicPr>
          <p:cNvPr id="10" name="Picture 9"/>
          <p:cNvPicPr>
            <a:picLocks noChangeAspect="1"/>
          </p:cNvPicPr>
          <p:nvPr/>
        </p:nvPicPr>
        <p:blipFill>
          <a:blip r:embed="rId8"/>
          <a:stretch>
            <a:fillRect/>
          </a:stretch>
        </p:blipFill>
        <p:spPr>
          <a:xfrm>
            <a:off x="568913" y="1868557"/>
            <a:ext cx="3593836" cy="4906498"/>
          </a:xfrm>
          <a:prstGeom prst="rect">
            <a:avLst/>
          </a:prstGeom>
        </p:spPr>
      </p:pic>
    </p:spTree>
    <p:extLst>
      <p:ext uri="{BB962C8B-B14F-4D97-AF65-F5344CB8AC3E}">
        <p14:creationId xmlns:p14="http://schemas.microsoft.com/office/powerpoint/2010/main" val="1565013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33</a:t>
            </a:fld>
            <a:endParaRPr lang="en-US" dirty="0"/>
          </a:p>
        </p:txBody>
      </p:sp>
      <p:sp>
        <p:nvSpPr>
          <p:cNvPr id="3" name="Title 2"/>
          <p:cNvSpPr>
            <a:spLocks noGrp="1"/>
          </p:cNvSpPr>
          <p:nvPr>
            <p:ph type="title"/>
          </p:nvPr>
        </p:nvSpPr>
        <p:spPr>
          <a:xfrm>
            <a:off x="1698091" y="3901661"/>
            <a:ext cx="8763336" cy="900113"/>
          </a:xfrm>
        </p:spPr>
        <p:txBody>
          <a:bodyPr/>
          <a:lstStyle/>
          <a:p>
            <a:r>
              <a:rPr lang="en-US" dirty="0"/>
              <a:t>Thank you</a:t>
            </a:r>
          </a:p>
        </p:txBody>
      </p:sp>
    </p:spTree>
    <p:extLst>
      <p:ext uri="{BB962C8B-B14F-4D97-AF65-F5344CB8AC3E}">
        <p14:creationId xmlns:p14="http://schemas.microsoft.com/office/powerpoint/2010/main" val="184975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34</a:t>
            </a:fld>
            <a:endParaRPr lang="en-US" dirty="0"/>
          </a:p>
        </p:txBody>
      </p:sp>
      <p:sp>
        <p:nvSpPr>
          <p:cNvPr id="4" name="Title 2"/>
          <p:cNvSpPr>
            <a:spLocks noGrp="1"/>
          </p:cNvSpPr>
          <p:nvPr>
            <p:ph type="title"/>
          </p:nvPr>
        </p:nvSpPr>
        <p:spPr>
          <a:xfrm>
            <a:off x="1698091" y="3901661"/>
            <a:ext cx="8763336" cy="900113"/>
          </a:xfrm>
        </p:spPr>
        <p:txBody>
          <a:bodyPr/>
          <a:lstStyle/>
          <a:p>
            <a:r>
              <a:rPr lang="en-US" dirty="0"/>
              <a:t>Thank you</a:t>
            </a:r>
          </a:p>
        </p:txBody>
      </p:sp>
    </p:spTree>
    <p:extLst>
      <p:ext uri="{BB962C8B-B14F-4D97-AF65-F5344CB8AC3E}">
        <p14:creationId xmlns:p14="http://schemas.microsoft.com/office/powerpoint/2010/main" val="723787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Appendix</a:t>
            </a:r>
          </a:p>
        </p:txBody>
      </p:sp>
      <p:sp>
        <p:nvSpPr>
          <p:cNvPr id="3" name="Slide Number Placeholder 2"/>
          <p:cNvSpPr>
            <a:spLocks noGrp="1"/>
          </p:cNvSpPr>
          <p:nvPr>
            <p:ph type="sldNum" sz="quarter" idx="10"/>
          </p:nvPr>
        </p:nvSpPr>
        <p:spPr/>
        <p:txBody>
          <a:bodyPr/>
          <a:lstStyle/>
          <a:p>
            <a:fld id="{0D558541-60C9-42A2-8392-FF12533A6B7A}" type="slidenum">
              <a:rPr lang="en-US" smtClean="0"/>
              <a:pPr/>
              <a:t>35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29448464"/>
              </p:ext>
            </p:extLst>
          </p:nvPr>
        </p:nvGraphicFramePr>
        <p:xfrm>
          <a:off x="1698091" y="2000020"/>
          <a:ext cx="6277509" cy="1188720"/>
        </p:xfrm>
        <a:graphic>
          <a:graphicData uri="http://schemas.openxmlformats.org/drawingml/2006/table">
            <a:tbl>
              <a:tblPr firstRow="1" bandRow="1">
                <a:tableStyleId>{5C22544A-7EE6-4342-B048-85BDC9FD1C3A}</a:tableStyleId>
              </a:tblPr>
              <a:tblGrid>
                <a:gridCol w="4005562">
                  <a:extLst>
                    <a:ext uri="{9D8B030D-6E8A-4147-A177-3AD203B41FA5}">
                      <a16:colId xmlns:a16="http://schemas.microsoft.com/office/drawing/2014/main" val="20000"/>
                    </a:ext>
                  </a:extLst>
                </a:gridCol>
                <a:gridCol w="2271947">
                  <a:extLst>
                    <a:ext uri="{9D8B030D-6E8A-4147-A177-3AD203B41FA5}">
                      <a16:colId xmlns:a16="http://schemas.microsoft.com/office/drawing/2014/main" val="20001"/>
                    </a:ext>
                  </a:extLst>
                </a:gridCol>
              </a:tblGrid>
              <a:tr h="313004">
                <a:tc>
                  <a:txBody>
                    <a:bodyPr/>
                    <a:lstStyle/>
                    <a:p>
                      <a:r>
                        <a:rPr lang="en-US" sz="2000" b="0" dirty="0">
                          <a:solidFill>
                            <a:schemeClr val="bg1"/>
                          </a:solidFill>
                          <a:latin typeface="Arial" charset="0"/>
                          <a:ea typeface="Arial" charset="0"/>
                          <a:cs typeface="Arial" charset="0"/>
                        </a:rPr>
                        <a:t>Solutions and Services Icons</a:t>
                      </a:r>
                      <a:endParaRPr lang="en-US" sz="2000" b="0" i="0" dirty="0">
                        <a:solidFill>
                          <a:schemeClr val="bg1"/>
                        </a:solidFill>
                        <a:latin typeface="Arial" charset="0"/>
                        <a:ea typeface="Arial" charset="0"/>
                        <a:cs typeface="Arial"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2000" b="0" i="0" dirty="0">
                          <a:solidFill>
                            <a:schemeClr val="bg1"/>
                          </a:solidFill>
                          <a:latin typeface="Arial" charset="0"/>
                          <a:ea typeface="Arial" charset="0"/>
                          <a:cs typeface="Arial" charset="0"/>
                        </a:rPr>
                        <a:t>36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3004">
                <a:tc>
                  <a:txBody>
                    <a:bodyPr/>
                    <a:lstStyle/>
                    <a:p>
                      <a:r>
                        <a:rPr lang="en-CA" sz="2000" b="0" dirty="0">
                          <a:solidFill>
                            <a:schemeClr val="bg1"/>
                          </a:solidFill>
                          <a:latin typeface="Arial" charset="0"/>
                          <a:ea typeface="Arial" charset="0"/>
                          <a:cs typeface="Arial" charset="0"/>
                        </a:rPr>
                        <a:t>Style Guideline</a:t>
                      </a:r>
                      <a:r>
                        <a:rPr lang="en-CA" sz="2000" b="0" baseline="0" dirty="0">
                          <a:solidFill>
                            <a:schemeClr val="bg1"/>
                          </a:solidFill>
                          <a:latin typeface="Arial" charset="0"/>
                          <a:ea typeface="Arial" charset="0"/>
                          <a:cs typeface="Arial" charset="0"/>
                        </a:rPr>
                        <a:t> Reference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b="0" i="0" dirty="0">
                          <a:solidFill>
                            <a:schemeClr val="bg1"/>
                          </a:solidFill>
                          <a:latin typeface="Arial" charset="0"/>
                          <a:ea typeface="Arial" charset="0"/>
                          <a:cs typeface="Arial"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3004">
                <a:tc>
                  <a:txBody>
                    <a:bodyPr/>
                    <a:lstStyle/>
                    <a:p>
                      <a:r>
                        <a:rPr lang="en-CA" sz="2000" b="0" dirty="0" err="1">
                          <a:solidFill>
                            <a:schemeClr val="bg1"/>
                          </a:solidFill>
                          <a:latin typeface="Arial" charset="0"/>
                          <a:ea typeface="Arial" charset="0"/>
                          <a:cs typeface="Arial" charset="0"/>
                        </a:rPr>
                        <a:t>Powerpoint</a:t>
                      </a:r>
                      <a:r>
                        <a:rPr lang="en-CA" sz="2000" b="0" baseline="0" dirty="0">
                          <a:solidFill>
                            <a:schemeClr val="bg1"/>
                          </a:solidFill>
                          <a:latin typeface="Arial" charset="0"/>
                          <a:ea typeface="Arial" charset="0"/>
                          <a:cs typeface="Arial" charset="0"/>
                        </a:rPr>
                        <a:t> Tips</a:t>
                      </a:r>
                      <a:endParaRPr lang="en-CA" sz="2000" b="0" dirty="0">
                        <a:solidFill>
                          <a:schemeClr val="bg1"/>
                        </a:solidFill>
                        <a:latin typeface="Arial"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000" b="0" i="0" dirty="0">
                          <a:solidFill>
                            <a:schemeClr val="bg1"/>
                          </a:solidFill>
                          <a:latin typeface="Arial" charset="0"/>
                          <a:ea typeface="Arial" charset="0"/>
                          <a:cs typeface="Arial"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7205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36</a:t>
            </a:fld>
            <a:endParaRPr lang="en-US" dirty="0"/>
          </a:p>
        </p:txBody>
      </p:sp>
      <p:sp>
        <p:nvSpPr>
          <p:cNvPr id="62" name="Text Placeholder 6"/>
          <p:cNvSpPr>
            <a:spLocks noGrp="1"/>
          </p:cNvSpPr>
          <p:nvPr>
            <p:ph type="body" idx="4294967295"/>
          </p:nvPr>
        </p:nvSpPr>
        <p:spPr>
          <a:xfrm>
            <a:off x="782323" y="4627750"/>
            <a:ext cx="1552145" cy="564832"/>
          </a:xfrm>
          <a:prstGeom prst="rect">
            <a:avLst/>
          </a:prstGeom>
        </p:spPr>
        <p:txBody>
          <a:bodyPr/>
          <a:lstStyle/>
          <a:p>
            <a:pPr marL="0" indent="0" algn="ctr">
              <a:spcBef>
                <a:spcPts val="0"/>
              </a:spcBef>
              <a:buNone/>
            </a:pPr>
            <a:r>
              <a:rPr lang="en-US" sz="1400" spc="50" dirty="0">
                <a:solidFill>
                  <a:schemeClr val="bg2"/>
                </a:solidFill>
                <a:latin typeface="+mn-lt"/>
              </a:rPr>
              <a:t>App Modernization</a:t>
            </a:r>
          </a:p>
        </p:txBody>
      </p:sp>
      <p:sp>
        <p:nvSpPr>
          <p:cNvPr id="63" name="Text Placeholder 6"/>
          <p:cNvSpPr>
            <a:spLocks noGrp="1"/>
          </p:cNvSpPr>
          <p:nvPr>
            <p:ph type="body" idx="4294967295"/>
          </p:nvPr>
        </p:nvSpPr>
        <p:spPr>
          <a:xfrm>
            <a:off x="2800380" y="4627750"/>
            <a:ext cx="1552145" cy="564832"/>
          </a:xfrm>
          <a:prstGeom prst="rect">
            <a:avLst/>
          </a:prstGeom>
        </p:spPr>
        <p:txBody>
          <a:bodyPr/>
          <a:lstStyle/>
          <a:p>
            <a:pPr algn="ctr">
              <a:spcBef>
                <a:spcPts val="0"/>
              </a:spcBef>
            </a:pPr>
            <a:r>
              <a:rPr lang="en-US" sz="1400" spc="50" dirty="0">
                <a:solidFill>
                  <a:schemeClr val="bg2"/>
                </a:solidFill>
              </a:rPr>
              <a:t>Enterprise Productivity</a:t>
            </a:r>
          </a:p>
        </p:txBody>
      </p:sp>
      <p:sp>
        <p:nvSpPr>
          <p:cNvPr id="64" name="Text Placeholder 6"/>
          <p:cNvSpPr>
            <a:spLocks noGrp="1"/>
          </p:cNvSpPr>
          <p:nvPr>
            <p:ph type="body" idx="4294967295"/>
          </p:nvPr>
        </p:nvSpPr>
        <p:spPr>
          <a:xfrm>
            <a:off x="4627718" y="4627750"/>
            <a:ext cx="1552145" cy="564832"/>
          </a:xfrm>
          <a:prstGeom prst="rect">
            <a:avLst/>
          </a:prstGeom>
        </p:spPr>
        <p:txBody>
          <a:bodyPr/>
          <a:lstStyle/>
          <a:p>
            <a:pPr marL="0" indent="0" algn="ctr">
              <a:spcBef>
                <a:spcPts val="0"/>
              </a:spcBef>
              <a:buNone/>
            </a:pPr>
            <a:r>
              <a:rPr lang="en-US" sz="1400" spc="50" dirty="0">
                <a:solidFill>
                  <a:schemeClr val="bg2"/>
                </a:solidFill>
                <a:latin typeface="+mn-lt"/>
              </a:rPr>
              <a:t>Customer Experience</a:t>
            </a:r>
          </a:p>
        </p:txBody>
      </p:sp>
      <p:sp>
        <p:nvSpPr>
          <p:cNvPr id="65" name="Text Placeholder 6"/>
          <p:cNvSpPr>
            <a:spLocks noGrp="1"/>
          </p:cNvSpPr>
          <p:nvPr>
            <p:ph type="body" idx="4294967295"/>
          </p:nvPr>
        </p:nvSpPr>
        <p:spPr>
          <a:xfrm>
            <a:off x="8311043" y="4627750"/>
            <a:ext cx="1552145" cy="564832"/>
          </a:xfrm>
          <a:prstGeom prst="rect">
            <a:avLst/>
          </a:prstGeom>
        </p:spPr>
        <p:txBody>
          <a:bodyPr/>
          <a:lstStyle/>
          <a:p>
            <a:pPr marL="0" indent="0" algn="ctr">
              <a:spcBef>
                <a:spcPts val="0"/>
              </a:spcBef>
              <a:buNone/>
            </a:pPr>
            <a:r>
              <a:rPr lang="en-US" sz="1400" spc="50" dirty="0">
                <a:solidFill>
                  <a:schemeClr val="bg2"/>
                </a:solidFill>
                <a:latin typeface="+mn-lt"/>
              </a:rPr>
              <a:t>Emerging Technologies</a:t>
            </a:r>
          </a:p>
        </p:txBody>
      </p:sp>
      <p:sp>
        <p:nvSpPr>
          <p:cNvPr id="66" name="Text Placeholder 6"/>
          <p:cNvSpPr>
            <a:spLocks noGrp="1"/>
          </p:cNvSpPr>
          <p:nvPr>
            <p:ph type="body" idx="4294967295"/>
          </p:nvPr>
        </p:nvSpPr>
        <p:spPr>
          <a:xfrm>
            <a:off x="10063901" y="4627750"/>
            <a:ext cx="1552145" cy="564832"/>
          </a:xfrm>
          <a:prstGeom prst="rect">
            <a:avLst/>
          </a:prstGeom>
        </p:spPr>
        <p:txBody>
          <a:bodyPr/>
          <a:lstStyle/>
          <a:p>
            <a:pPr algn="ctr">
              <a:spcBef>
                <a:spcPts val="0"/>
              </a:spcBef>
            </a:pPr>
            <a:r>
              <a:rPr lang="en-US" sz="1400" spc="50" dirty="0">
                <a:solidFill>
                  <a:schemeClr val="bg2"/>
                </a:solidFill>
              </a:rPr>
              <a:t>Digital Talent Solutions</a:t>
            </a:r>
          </a:p>
        </p:txBody>
      </p:sp>
      <p:sp>
        <p:nvSpPr>
          <p:cNvPr id="67" name="Text Placeholder 6"/>
          <p:cNvSpPr>
            <a:spLocks noGrp="1"/>
          </p:cNvSpPr>
          <p:nvPr>
            <p:ph type="body" idx="4294967295"/>
          </p:nvPr>
        </p:nvSpPr>
        <p:spPr>
          <a:xfrm>
            <a:off x="6414138" y="4627750"/>
            <a:ext cx="1552145" cy="564832"/>
          </a:xfrm>
          <a:prstGeom prst="rect">
            <a:avLst/>
          </a:prstGeom>
        </p:spPr>
        <p:txBody>
          <a:bodyPr/>
          <a:lstStyle/>
          <a:p>
            <a:pPr algn="ctr">
              <a:spcBef>
                <a:spcPts val="0"/>
              </a:spcBef>
            </a:pPr>
            <a:r>
              <a:rPr lang="en-US" sz="1400" spc="50" dirty="0">
                <a:solidFill>
                  <a:schemeClr val="bg2"/>
                </a:solidFill>
              </a:rPr>
              <a:t>Business</a:t>
            </a:r>
          </a:p>
          <a:p>
            <a:pPr algn="ctr">
              <a:spcBef>
                <a:spcPts val="0"/>
              </a:spcBef>
            </a:pPr>
            <a:r>
              <a:rPr lang="en-US" sz="1400" spc="50" dirty="0">
                <a:solidFill>
                  <a:schemeClr val="bg2"/>
                </a:solidFill>
              </a:rPr>
              <a:t>Insights</a:t>
            </a:r>
          </a:p>
        </p:txBody>
      </p:sp>
      <p:sp>
        <p:nvSpPr>
          <p:cNvPr id="68" name="Title 1"/>
          <p:cNvSpPr>
            <a:spLocks noGrp="1"/>
          </p:cNvSpPr>
          <p:nvPr>
            <p:ph type="title"/>
          </p:nvPr>
        </p:nvSpPr>
        <p:spPr>
          <a:xfrm>
            <a:off x="1698091" y="457200"/>
            <a:ext cx="8763336" cy="900113"/>
          </a:xfrm>
        </p:spPr>
        <p:txBody>
          <a:bodyPr/>
          <a:lstStyle/>
          <a:p>
            <a:r>
              <a:rPr lang="en-US" dirty="0">
                <a:solidFill>
                  <a:schemeClr val="bg2"/>
                </a:solidFill>
              </a:rPr>
              <a:t>Solutions Icons</a:t>
            </a:r>
          </a:p>
        </p:txBody>
      </p:sp>
      <p:pic>
        <p:nvPicPr>
          <p:cNvPr id="84" name="Picture 8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flipH="1">
            <a:off x="904638" y="1721958"/>
            <a:ext cx="1307518" cy="1226181"/>
          </a:xfrm>
          <a:prstGeom prst="rect">
            <a:avLst/>
          </a:prstGeom>
        </p:spPr>
      </p:pic>
      <p:pic>
        <p:nvPicPr>
          <p:cNvPr id="85" name="Picture 8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flipH="1">
            <a:off x="904638" y="3219064"/>
            <a:ext cx="1307516" cy="1226179"/>
          </a:xfrm>
          <a:prstGeom prst="rect">
            <a:avLst/>
          </a:prstGeom>
          <a:noFill/>
        </p:spPr>
      </p:pic>
      <p:pic>
        <p:nvPicPr>
          <p:cNvPr id="86" name="Picture 8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8622455" y="1721958"/>
            <a:ext cx="989919" cy="1226181"/>
          </a:xfrm>
          <a:prstGeom prst="rect">
            <a:avLst/>
          </a:prstGeom>
        </p:spPr>
      </p:pic>
      <p:pic>
        <p:nvPicPr>
          <p:cNvPr id="87" name="Picture 8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8622458" y="3219064"/>
            <a:ext cx="989917" cy="1226179"/>
          </a:xfrm>
          <a:prstGeom prst="rect">
            <a:avLst/>
          </a:prstGeom>
          <a:noFill/>
        </p:spPr>
      </p:pic>
      <p:pic>
        <p:nvPicPr>
          <p:cNvPr id="90" name="Picture 8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0800000" flipH="1">
            <a:off x="2989309" y="1798878"/>
            <a:ext cx="1307518" cy="1072341"/>
          </a:xfrm>
          <a:prstGeom prst="rect">
            <a:avLst/>
          </a:prstGeom>
        </p:spPr>
      </p:pic>
      <p:pic>
        <p:nvPicPr>
          <p:cNvPr id="92" name="Picture 9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5073980" y="1798878"/>
            <a:ext cx="744491" cy="1072341"/>
          </a:xfrm>
          <a:prstGeom prst="rect">
            <a:avLst/>
          </a:prstGeom>
        </p:spPr>
      </p:pic>
      <p:pic>
        <p:nvPicPr>
          <p:cNvPr id="93" name="Picture 9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5073980" y="3295984"/>
            <a:ext cx="744490" cy="1072338"/>
          </a:xfrm>
          <a:prstGeom prst="rect">
            <a:avLst/>
          </a:prstGeom>
          <a:noFill/>
        </p:spPr>
      </p:pic>
      <p:pic>
        <p:nvPicPr>
          <p:cNvPr id="94" name="Picture 93"/>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6595624" y="1675882"/>
            <a:ext cx="1249678" cy="1318334"/>
          </a:xfrm>
          <a:prstGeom prst="rect">
            <a:avLst/>
          </a:prstGeom>
        </p:spPr>
      </p:pic>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flipH="1">
            <a:off x="6595625" y="3172987"/>
            <a:ext cx="1249678" cy="1318332"/>
          </a:xfrm>
          <a:prstGeom prst="rect">
            <a:avLst/>
          </a:prstGeom>
          <a:noFill/>
        </p:spPr>
      </p:pic>
      <p:pic>
        <p:nvPicPr>
          <p:cNvPr id="133" name="Picture 13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rot="10800000" flipH="1">
            <a:off x="2989309" y="3307459"/>
            <a:ext cx="1307516" cy="1072340"/>
          </a:xfrm>
          <a:prstGeom prst="rect">
            <a:avLst/>
          </a:prstGeom>
          <a:noFill/>
        </p:spPr>
      </p:pic>
      <p:pic>
        <p:nvPicPr>
          <p:cNvPr id="25" name="Picture 2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398092" y="1721958"/>
            <a:ext cx="859536" cy="1215238"/>
          </a:xfrm>
          <a:prstGeom prst="rect">
            <a:avLst/>
          </a:prstGeom>
        </p:spPr>
      </p:pic>
      <p:pic>
        <p:nvPicPr>
          <p:cNvPr id="26" name="Picture 25"/>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398090" y="3219064"/>
            <a:ext cx="859536" cy="1215237"/>
          </a:xfrm>
          <a:prstGeom prst="rect">
            <a:avLst/>
          </a:prstGeom>
        </p:spPr>
      </p:pic>
    </p:spTree>
    <p:extLst>
      <p:ext uri="{BB962C8B-B14F-4D97-AF65-F5344CB8AC3E}">
        <p14:creationId xmlns:p14="http://schemas.microsoft.com/office/powerpoint/2010/main" val="171040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37</a:t>
            </a:fld>
            <a:endParaRPr lang="en-US" dirty="0"/>
          </a:p>
        </p:txBody>
      </p:sp>
      <p:sp>
        <p:nvSpPr>
          <p:cNvPr id="68" name="Title 1"/>
          <p:cNvSpPr>
            <a:spLocks noGrp="1"/>
          </p:cNvSpPr>
          <p:nvPr>
            <p:ph type="title"/>
          </p:nvPr>
        </p:nvSpPr>
        <p:spPr>
          <a:xfrm>
            <a:off x="1698091" y="457200"/>
            <a:ext cx="8763336" cy="900113"/>
          </a:xfrm>
        </p:spPr>
        <p:txBody>
          <a:bodyPr/>
          <a:lstStyle/>
          <a:p>
            <a:r>
              <a:rPr lang="en-US" dirty="0"/>
              <a:t>Solutions Icons</a:t>
            </a:r>
          </a:p>
        </p:txBody>
      </p:sp>
      <p:sp>
        <p:nvSpPr>
          <p:cNvPr id="108" name="Text Placeholder 6"/>
          <p:cNvSpPr>
            <a:spLocks noGrp="1"/>
          </p:cNvSpPr>
          <p:nvPr>
            <p:ph type="body" idx="4294967295"/>
          </p:nvPr>
        </p:nvSpPr>
        <p:spPr>
          <a:xfrm>
            <a:off x="782323" y="4627750"/>
            <a:ext cx="1552145" cy="564832"/>
          </a:xfrm>
          <a:prstGeom prst="rect">
            <a:avLst/>
          </a:prstGeom>
        </p:spPr>
        <p:txBody>
          <a:bodyPr/>
          <a:lstStyle/>
          <a:p>
            <a:pPr marL="0" indent="0" algn="ctr">
              <a:spcBef>
                <a:spcPts val="0"/>
              </a:spcBef>
              <a:buNone/>
            </a:pPr>
            <a:r>
              <a:rPr lang="en-US" sz="1400" spc="50" dirty="0">
                <a:latin typeface="+mn-lt"/>
              </a:rPr>
              <a:t>App Modernization</a:t>
            </a:r>
          </a:p>
        </p:txBody>
      </p:sp>
      <p:sp>
        <p:nvSpPr>
          <p:cNvPr id="109" name="Text Placeholder 6"/>
          <p:cNvSpPr>
            <a:spLocks noGrp="1"/>
          </p:cNvSpPr>
          <p:nvPr>
            <p:ph type="body" idx="4294967295"/>
          </p:nvPr>
        </p:nvSpPr>
        <p:spPr>
          <a:xfrm>
            <a:off x="2841298" y="4627750"/>
            <a:ext cx="1552145" cy="564832"/>
          </a:xfrm>
          <a:prstGeom prst="rect">
            <a:avLst/>
          </a:prstGeom>
        </p:spPr>
        <p:txBody>
          <a:bodyPr/>
          <a:lstStyle/>
          <a:p>
            <a:pPr algn="ctr">
              <a:spcBef>
                <a:spcPts val="0"/>
              </a:spcBef>
            </a:pPr>
            <a:r>
              <a:rPr lang="en-US" sz="1400" spc="50" dirty="0"/>
              <a:t>Enterprise Productivity</a:t>
            </a:r>
          </a:p>
        </p:txBody>
      </p:sp>
      <p:sp>
        <p:nvSpPr>
          <p:cNvPr id="110" name="Text Placeholder 6"/>
          <p:cNvSpPr>
            <a:spLocks noGrp="1"/>
          </p:cNvSpPr>
          <p:nvPr>
            <p:ph type="body" idx="4294967295"/>
          </p:nvPr>
        </p:nvSpPr>
        <p:spPr>
          <a:xfrm>
            <a:off x="4738203" y="4627750"/>
            <a:ext cx="1552145" cy="564832"/>
          </a:xfrm>
          <a:prstGeom prst="rect">
            <a:avLst/>
          </a:prstGeom>
        </p:spPr>
        <p:txBody>
          <a:bodyPr/>
          <a:lstStyle/>
          <a:p>
            <a:pPr marL="0" indent="0" algn="ctr">
              <a:spcBef>
                <a:spcPts val="0"/>
              </a:spcBef>
              <a:buNone/>
            </a:pPr>
            <a:r>
              <a:rPr lang="en-US" sz="1400" spc="50" dirty="0">
                <a:latin typeface="+mn-lt"/>
              </a:rPr>
              <a:t>Customer Experience</a:t>
            </a:r>
          </a:p>
        </p:txBody>
      </p:sp>
      <p:sp>
        <p:nvSpPr>
          <p:cNvPr id="111" name="Text Placeholder 6"/>
          <p:cNvSpPr>
            <a:spLocks noGrp="1"/>
          </p:cNvSpPr>
          <p:nvPr>
            <p:ph type="body" idx="4294967295"/>
          </p:nvPr>
        </p:nvSpPr>
        <p:spPr>
          <a:xfrm>
            <a:off x="8311043" y="4627750"/>
            <a:ext cx="1552145" cy="564832"/>
          </a:xfrm>
          <a:prstGeom prst="rect">
            <a:avLst/>
          </a:prstGeom>
        </p:spPr>
        <p:txBody>
          <a:bodyPr/>
          <a:lstStyle/>
          <a:p>
            <a:pPr marL="0" indent="0" algn="ctr">
              <a:spcBef>
                <a:spcPts val="0"/>
              </a:spcBef>
              <a:buNone/>
            </a:pPr>
            <a:r>
              <a:rPr lang="en-US" sz="1400" spc="50" dirty="0">
                <a:latin typeface="+mn-lt"/>
              </a:rPr>
              <a:t>Emerging Technologies</a:t>
            </a:r>
          </a:p>
        </p:txBody>
      </p:sp>
      <p:sp>
        <p:nvSpPr>
          <p:cNvPr id="112" name="Text Placeholder 6"/>
          <p:cNvSpPr>
            <a:spLocks noGrp="1"/>
          </p:cNvSpPr>
          <p:nvPr>
            <p:ph type="body" idx="4294967295"/>
          </p:nvPr>
        </p:nvSpPr>
        <p:spPr>
          <a:xfrm>
            <a:off x="10063901" y="4627750"/>
            <a:ext cx="1552145" cy="564832"/>
          </a:xfrm>
          <a:prstGeom prst="rect">
            <a:avLst/>
          </a:prstGeom>
        </p:spPr>
        <p:txBody>
          <a:bodyPr/>
          <a:lstStyle/>
          <a:p>
            <a:pPr algn="ctr">
              <a:spcBef>
                <a:spcPts val="0"/>
              </a:spcBef>
            </a:pPr>
            <a:r>
              <a:rPr lang="en-US" sz="1400" spc="50" dirty="0"/>
              <a:t>Digital Talent Solutions</a:t>
            </a:r>
          </a:p>
        </p:txBody>
      </p:sp>
      <p:sp>
        <p:nvSpPr>
          <p:cNvPr id="113" name="Text Placeholder 6"/>
          <p:cNvSpPr>
            <a:spLocks noGrp="1"/>
          </p:cNvSpPr>
          <p:nvPr>
            <p:ph type="body" idx="4294967295"/>
          </p:nvPr>
        </p:nvSpPr>
        <p:spPr>
          <a:xfrm>
            <a:off x="6414138" y="4627750"/>
            <a:ext cx="1552145" cy="564832"/>
          </a:xfrm>
          <a:prstGeom prst="rect">
            <a:avLst/>
          </a:prstGeom>
        </p:spPr>
        <p:txBody>
          <a:bodyPr/>
          <a:lstStyle/>
          <a:p>
            <a:pPr algn="ctr">
              <a:spcBef>
                <a:spcPts val="0"/>
              </a:spcBef>
            </a:pPr>
            <a:r>
              <a:rPr lang="en-US" sz="1400" spc="50" dirty="0"/>
              <a:t>Business</a:t>
            </a:r>
          </a:p>
          <a:p>
            <a:pPr algn="ctr">
              <a:spcBef>
                <a:spcPts val="0"/>
              </a:spcBef>
            </a:pPr>
            <a:r>
              <a:rPr lang="en-US" sz="1400" spc="50" dirty="0"/>
              <a:t>Insights</a:t>
            </a:r>
          </a:p>
        </p:txBody>
      </p:sp>
      <p:pic>
        <p:nvPicPr>
          <p:cNvPr id="114" name="Picture 11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flipH="1">
            <a:off x="904638" y="1721958"/>
            <a:ext cx="1307518" cy="1226181"/>
          </a:xfrm>
          <a:prstGeom prst="rect">
            <a:avLst/>
          </a:prstGeom>
        </p:spPr>
      </p:pic>
      <p:pic>
        <p:nvPicPr>
          <p:cNvPr id="115" name="Picture 1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flipH="1">
            <a:off x="904638" y="3219064"/>
            <a:ext cx="1307517" cy="1226179"/>
          </a:xfrm>
          <a:prstGeom prst="rect">
            <a:avLst/>
          </a:prstGeom>
          <a:noFill/>
        </p:spPr>
      </p:pic>
      <p:pic>
        <p:nvPicPr>
          <p:cNvPr id="118" name="Picture 11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8629307" y="1721958"/>
            <a:ext cx="989919" cy="1226181"/>
          </a:xfrm>
          <a:prstGeom prst="rect">
            <a:avLst/>
          </a:prstGeom>
        </p:spPr>
      </p:pic>
      <p:pic>
        <p:nvPicPr>
          <p:cNvPr id="119" name="Picture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8629304" y="3219064"/>
            <a:ext cx="989918" cy="1226179"/>
          </a:xfrm>
          <a:prstGeom prst="rect">
            <a:avLst/>
          </a:prstGeom>
          <a:noFill/>
        </p:spPr>
      </p:pic>
      <p:pic>
        <p:nvPicPr>
          <p:cNvPr id="122" name="Picture 12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0800000" flipH="1">
            <a:off x="2991022" y="1798878"/>
            <a:ext cx="1307518" cy="1072341"/>
          </a:xfrm>
          <a:prstGeom prst="rect">
            <a:avLst/>
          </a:prstGeom>
        </p:spPr>
      </p:pic>
      <p:pic>
        <p:nvPicPr>
          <p:cNvPr id="123" name="Picture 12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flipH="1">
            <a:off x="2991021" y="3295983"/>
            <a:ext cx="1307517" cy="1072340"/>
          </a:xfrm>
          <a:prstGeom prst="rect">
            <a:avLst/>
          </a:prstGeom>
          <a:noFill/>
        </p:spPr>
      </p:pic>
      <p:pic>
        <p:nvPicPr>
          <p:cNvPr id="124" name="Picture 1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5077406" y="1798878"/>
            <a:ext cx="744491" cy="1072341"/>
          </a:xfrm>
          <a:prstGeom prst="rect">
            <a:avLst/>
          </a:prstGeom>
        </p:spPr>
      </p:pic>
      <p:pic>
        <p:nvPicPr>
          <p:cNvPr id="125" name="Picture 12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5077404" y="3295983"/>
            <a:ext cx="744490" cy="1072340"/>
          </a:xfrm>
          <a:prstGeom prst="rect">
            <a:avLst/>
          </a:prstGeom>
          <a:noFill/>
        </p:spPr>
      </p:pic>
      <p:pic>
        <p:nvPicPr>
          <p:cNvPr id="128" name="Picture 12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flipH="1">
            <a:off x="6600763" y="1675882"/>
            <a:ext cx="1249678" cy="1318334"/>
          </a:xfrm>
          <a:prstGeom prst="rect">
            <a:avLst/>
          </a:prstGeom>
        </p:spPr>
      </p:pic>
      <p:pic>
        <p:nvPicPr>
          <p:cNvPr id="129" name="Picture 12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flipH="1">
            <a:off x="6600760" y="3172987"/>
            <a:ext cx="1249678" cy="1318331"/>
          </a:xfrm>
          <a:prstGeom prst="rect">
            <a:avLst/>
          </a:prstGeom>
          <a:noFill/>
        </p:spPr>
      </p:pic>
      <p:pic>
        <p:nvPicPr>
          <p:cNvPr id="24" name="Picture 2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398092" y="1721958"/>
            <a:ext cx="859536" cy="1215238"/>
          </a:xfrm>
          <a:prstGeom prst="rect">
            <a:avLst/>
          </a:prstGeom>
        </p:spPr>
      </p:pic>
      <p:pic>
        <p:nvPicPr>
          <p:cNvPr id="25" name="Picture 2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398090" y="3219064"/>
            <a:ext cx="859536" cy="1215238"/>
          </a:xfrm>
          <a:prstGeom prst="rect">
            <a:avLst/>
          </a:prstGeom>
        </p:spPr>
      </p:pic>
    </p:spTree>
    <p:extLst>
      <p:ext uri="{BB962C8B-B14F-4D97-AF65-F5344CB8AC3E}">
        <p14:creationId xmlns:p14="http://schemas.microsoft.com/office/powerpoint/2010/main" val="196856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Icons</a:t>
            </a:r>
          </a:p>
        </p:txBody>
      </p:sp>
      <p:sp>
        <p:nvSpPr>
          <p:cNvPr id="3" name="Slide Number Placeholder 2"/>
          <p:cNvSpPr>
            <a:spLocks noGrp="1"/>
          </p:cNvSpPr>
          <p:nvPr>
            <p:ph type="sldNum" sz="quarter" idx="10"/>
          </p:nvPr>
        </p:nvSpPr>
        <p:spPr/>
        <p:txBody>
          <a:bodyPr/>
          <a:lstStyle/>
          <a:p>
            <a:fld id="{0D558541-60C9-42A2-8392-FF12533A6B7A}" type="slidenum">
              <a:rPr lang="en-US" smtClean="0"/>
              <a:pPr/>
              <a:t>38</a:t>
            </a:fld>
            <a:endParaRPr lang="en-US" dirty="0"/>
          </a:p>
        </p:txBody>
      </p:sp>
      <p:sp>
        <p:nvSpPr>
          <p:cNvPr id="60" name="Text Placeholder 6"/>
          <p:cNvSpPr txBox="1">
            <a:spLocks/>
          </p:cNvSpPr>
          <p:nvPr/>
        </p:nvSpPr>
        <p:spPr>
          <a:xfrm>
            <a:off x="19539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Digital</a:t>
            </a:r>
            <a:br>
              <a:rPr lang="en-US" sz="1400" spc="50" dirty="0">
                <a:solidFill>
                  <a:schemeClr val="bg2"/>
                </a:solidFill>
              </a:rPr>
            </a:br>
            <a:r>
              <a:rPr lang="en-US" sz="1400" spc="50" dirty="0">
                <a:solidFill>
                  <a:schemeClr val="bg2"/>
                </a:solidFill>
              </a:rPr>
              <a:t>Strategy</a:t>
            </a:r>
          </a:p>
        </p:txBody>
      </p:sp>
      <p:sp>
        <p:nvSpPr>
          <p:cNvPr id="61" name="Text Placeholder 6"/>
          <p:cNvSpPr txBox="1">
            <a:spLocks/>
          </p:cNvSpPr>
          <p:nvPr/>
        </p:nvSpPr>
        <p:spPr>
          <a:xfrm>
            <a:off x="15212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solidFill>
                  <a:schemeClr val="bg2"/>
                </a:solidFill>
              </a:rPr>
              <a:t>Interactive</a:t>
            </a:r>
          </a:p>
          <a:p>
            <a:pPr algn="ctr">
              <a:spcBef>
                <a:spcPts val="0"/>
              </a:spcBef>
            </a:pPr>
            <a:r>
              <a:rPr lang="en-US" sz="1400" spc="50" dirty="0">
                <a:solidFill>
                  <a:schemeClr val="bg2"/>
                </a:solidFill>
              </a:rPr>
              <a:t>Design</a:t>
            </a:r>
          </a:p>
        </p:txBody>
      </p:sp>
      <p:sp>
        <p:nvSpPr>
          <p:cNvPr id="62" name="Text Placeholder 6"/>
          <p:cNvSpPr txBox="1">
            <a:spLocks/>
          </p:cNvSpPr>
          <p:nvPr/>
        </p:nvSpPr>
        <p:spPr>
          <a:xfrm>
            <a:off x="28357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Mobile Technology</a:t>
            </a:r>
          </a:p>
        </p:txBody>
      </p:sp>
      <p:sp>
        <p:nvSpPr>
          <p:cNvPr id="63" name="Text Placeholder 6"/>
          <p:cNvSpPr txBox="1">
            <a:spLocks/>
          </p:cNvSpPr>
          <p:nvPr/>
        </p:nvSpPr>
        <p:spPr>
          <a:xfrm>
            <a:off x="410445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Web </a:t>
            </a:r>
            <a:br>
              <a:rPr lang="en-US" sz="1400" spc="50" dirty="0">
                <a:solidFill>
                  <a:schemeClr val="bg2"/>
                </a:solidFill>
              </a:rPr>
            </a:br>
            <a:r>
              <a:rPr lang="en-US" sz="1400" spc="50" dirty="0">
                <a:solidFill>
                  <a:schemeClr val="bg2"/>
                </a:solidFill>
              </a:rPr>
              <a:t>Technology</a:t>
            </a:r>
          </a:p>
        </p:txBody>
      </p:sp>
      <p:sp>
        <p:nvSpPr>
          <p:cNvPr id="64" name="Text Placeholder 6"/>
          <p:cNvSpPr txBox="1">
            <a:spLocks/>
          </p:cNvSpPr>
          <p:nvPr/>
        </p:nvSpPr>
        <p:spPr>
          <a:xfrm>
            <a:off x="54074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Enterprise Architecture</a:t>
            </a:r>
          </a:p>
        </p:txBody>
      </p:sp>
      <p:sp>
        <p:nvSpPr>
          <p:cNvPr id="65" name="Text Placeholder 6"/>
          <p:cNvSpPr txBox="1">
            <a:spLocks/>
          </p:cNvSpPr>
          <p:nvPr/>
        </p:nvSpPr>
        <p:spPr>
          <a:xfrm>
            <a:off x="6801938" y="4572393"/>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Cloud </a:t>
            </a:r>
            <a:br>
              <a:rPr lang="en-US" sz="1400" spc="50" dirty="0">
                <a:solidFill>
                  <a:schemeClr val="bg2"/>
                </a:solidFill>
              </a:rPr>
            </a:br>
            <a:r>
              <a:rPr lang="en-US" sz="1400" spc="50" dirty="0">
                <a:solidFill>
                  <a:schemeClr val="bg2"/>
                </a:solidFill>
              </a:rPr>
              <a:t>Strategies</a:t>
            </a:r>
          </a:p>
        </p:txBody>
      </p:sp>
      <p:sp>
        <p:nvSpPr>
          <p:cNvPr id="66" name="Text Placeholder 6"/>
          <p:cNvSpPr txBox="1">
            <a:spLocks/>
          </p:cNvSpPr>
          <p:nvPr/>
        </p:nvSpPr>
        <p:spPr>
          <a:xfrm>
            <a:off x="805923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Data </a:t>
            </a:r>
            <a:br>
              <a:rPr lang="en-US" sz="1400" spc="50" dirty="0">
                <a:solidFill>
                  <a:schemeClr val="bg2"/>
                </a:solidFill>
              </a:rPr>
            </a:br>
            <a:r>
              <a:rPr lang="en-US" sz="1400" spc="50" dirty="0">
                <a:solidFill>
                  <a:schemeClr val="bg2"/>
                </a:solidFill>
              </a:rPr>
              <a:t>Services</a:t>
            </a:r>
          </a:p>
        </p:txBody>
      </p:sp>
      <p:sp>
        <p:nvSpPr>
          <p:cNvPr id="67" name="Text Placeholder 6"/>
          <p:cNvSpPr txBox="1">
            <a:spLocks/>
          </p:cNvSpPr>
          <p:nvPr/>
        </p:nvSpPr>
        <p:spPr>
          <a:xfrm>
            <a:off x="930510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Physical </a:t>
            </a:r>
            <a:br>
              <a:rPr lang="en-US" sz="1400" spc="50" dirty="0">
                <a:solidFill>
                  <a:schemeClr val="bg2"/>
                </a:solidFill>
              </a:rPr>
            </a:br>
            <a:r>
              <a:rPr lang="en-US" sz="1400" spc="50" dirty="0">
                <a:solidFill>
                  <a:schemeClr val="bg2"/>
                </a:solidFill>
              </a:rPr>
              <a:t>Digital</a:t>
            </a:r>
          </a:p>
        </p:txBody>
      </p:sp>
      <p:sp>
        <p:nvSpPr>
          <p:cNvPr id="68" name="Text Placeholder 6"/>
          <p:cNvSpPr txBox="1">
            <a:spLocks/>
          </p:cNvSpPr>
          <p:nvPr/>
        </p:nvSpPr>
        <p:spPr>
          <a:xfrm>
            <a:off x="104938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spc="50" dirty="0">
                <a:solidFill>
                  <a:schemeClr val="bg2"/>
                </a:solidFill>
              </a:rPr>
              <a:t>Managed Services</a:t>
            </a:r>
          </a:p>
        </p:txBody>
      </p:sp>
      <p:pic>
        <p:nvPicPr>
          <p:cNvPr id="72" name="Picture 7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59815" y="1720767"/>
            <a:ext cx="877124" cy="1007858"/>
          </a:xfrm>
          <a:prstGeom prst="rect">
            <a:avLst/>
          </a:prstGeom>
        </p:spPr>
      </p:pic>
      <p:pic>
        <p:nvPicPr>
          <p:cNvPr id="75" name="Picture 7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806474" y="1759358"/>
            <a:ext cx="877124" cy="930675"/>
          </a:xfrm>
          <a:prstGeom prst="rect">
            <a:avLst/>
          </a:prstGeom>
        </p:spPr>
      </p:pic>
      <p:pic>
        <p:nvPicPr>
          <p:cNvPr id="76" name="Picture 7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672474" y="1746455"/>
            <a:ext cx="696736" cy="1007858"/>
          </a:xfrm>
          <a:prstGeom prst="rect">
            <a:avLst/>
          </a:prstGeom>
        </p:spPr>
      </p:pic>
      <p:pic>
        <p:nvPicPr>
          <p:cNvPr id="77" name="Picture 7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58087" y="1845441"/>
            <a:ext cx="877124" cy="809885"/>
          </a:xfrm>
          <a:prstGeom prst="rect">
            <a:avLst/>
          </a:prstGeom>
        </p:spPr>
      </p:pic>
      <p:pic>
        <p:nvPicPr>
          <p:cNvPr id="78" name="Picture 7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29313" y="1746455"/>
            <a:ext cx="877124" cy="956482"/>
          </a:xfrm>
          <a:prstGeom prst="rect">
            <a:avLst/>
          </a:prstGeom>
        </p:spPr>
      </p:pic>
      <p:pic>
        <p:nvPicPr>
          <p:cNvPr id="79" name="Picture 7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14926" y="1790520"/>
            <a:ext cx="877124" cy="868352"/>
          </a:xfrm>
          <a:prstGeom prst="rect">
            <a:avLst/>
          </a:prstGeom>
        </p:spPr>
      </p:pic>
      <p:pic>
        <p:nvPicPr>
          <p:cNvPr id="80" name="Picture 7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88589" y="1720767"/>
            <a:ext cx="789074" cy="1007858"/>
          </a:xfrm>
          <a:prstGeom prst="rect">
            <a:avLst/>
          </a:prstGeom>
        </p:spPr>
      </p:pic>
      <p:pic>
        <p:nvPicPr>
          <p:cNvPr id="81" name="Picture 8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74202" y="1784571"/>
            <a:ext cx="877124" cy="880249"/>
          </a:xfrm>
          <a:prstGeom prst="rect">
            <a:avLst/>
          </a:prstGeom>
        </p:spPr>
      </p:pic>
      <p:pic>
        <p:nvPicPr>
          <p:cNvPr id="82" name="Picture 8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43700" y="1898468"/>
            <a:ext cx="877124" cy="652455"/>
          </a:xfrm>
          <a:prstGeom prst="rect">
            <a:avLst/>
          </a:prstGeom>
        </p:spPr>
      </p:pic>
      <p:pic>
        <p:nvPicPr>
          <p:cNvPr id="101" name="Picture 100"/>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59815" y="3159603"/>
            <a:ext cx="877124" cy="1007857"/>
          </a:xfrm>
          <a:prstGeom prst="rect">
            <a:avLst/>
          </a:prstGeom>
        </p:spPr>
      </p:pic>
      <p:pic>
        <p:nvPicPr>
          <p:cNvPr id="102" name="Picture 101"/>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806474" y="3198194"/>
            <a:ext cx="877124" cy="930675"/>
          </a:xfrm>
          <a:prstGeom prst="rect">
            <a:avLst/>
          </a:prstGeom>
        </p:spPr>
      </p:pic>
      <p:pic>
        <p:nvPicPr>
          <p:cNvPr id="103" name="Picture 10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672474" y="3185291"/>
            <a:ext cx="696736" cy="1007857"/>
          </a:xfrm>
          <a:prstGeom prst="rect">
            <a:avLst/>
          </a:prstGeom>
        </p:spPr>
      </p:pic>
      <p:pic>
        <p:nvPicPr>
          <p:cNvPr id="104" name="Picture 103"/>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58087" y="3284277"/>
            <a:ext cx="877123" cy="809885"/>
          </a:xfrm>
          <a:prstGeom prst="rect">
            <a:avLst/>
          </a:prstGeom>
        </p:spPr>
      </p:pic>
      <p:pic>
        <p:nvPicPr>
          <p:cNvPr id="105" name="Picture 10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729313" y="3185291"/>
            <a:ext cx="877123" cy="956482"/>
          </a:xfrm>
          <a:prstGeom prst="rect">
            <a:avLst/>
          </a:prstGeom>
        </p:spPr>
      </p:pic>
      <p:pic>
        <p:nvPicPr>
          <p:cNvPr id="106" name="Picture 10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14926" y="3229356"/>
            <a:ext cx="877123" cy="868352"/>
          </a:xfrm>
          <a:prstGeom prst="rect">
            <a:avLst/>
          </a:prstGeom>
        </p:spPr>
      </p:pic>
      <p:pic>
        <p:nvPicPr>
          <p:cNvPr id="107" name="Picture 10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3188589" y="3159603"/>
            <a:ext cx="789074" cy="1007857"/>
          </a:xfrm>
          <a:prstGeom prst="rect">
            <a:avLst/>
          </a:prstGeom>
        </p:spPr>
      </p:pic>
      <p:pic>
        <p:nvPicPr>
          <p:cNvPr id="108" name="Picture 107"/>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1874202" y="3223407"/>
            <a:ext cx="877123" cy="880249"/>
          </a:xfrm>
          <a:prstGeom prst="rect">
            <a:avLst/>
          </a:prstGeom>
        </p:spPr>
      </p:pic>
      <p:pic>
        <p:nvPicPr>
          <p:cNvPr id="109" name="Picture 108"/>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043700" y="3337304"/>
            <a:ext cx="877123" cy="652455"/>
          </a:xfrm>
          <a:prstGeom prst="rect">
            <a:avLst/>
          </a:prstGeom>
        </p:spPr>
      </p:pic>
    </p:spTree>
    <p:extLst>
      <p:ext uri="{BB962C8B-B14F-4D97-AF65-F5344CB8AC3E}">
        <p14:creationId xmlns:p14="http://schemas.microsoft.com/office/powerpoint/2010/main" val="133504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39</a:t>
            </a:fld>
            <a:endParaRPr lang="en-US" dirty="0"/>
          </a:p>
        </p:txBody>
      </p:sp>
      <p:sp>
        <p:nvSpPr>
          <p:cNvPr id="74" name="Title 1"/>
          <p:cNvSpPr>
            <a:spLocks noGrp="1"/>
          </p:cNvSpPr>
          <p:nvPr>
            <p:ph type="title"/>
          </p:nvPr>
        </p:nvSpPr>
        <p:spPr>
          <a:xfrm>
            <a:off x="1698091" y="457200"/>
            <a:ext cx="8763336" cy="900113"/>
          </a:xfrm>
        </p:spPr>
        <p:txBody>
          <a:bodyPr/>
          <a:lstStyle/>
          <a:p>
            <a:r>
              <a:rPr lang="en-US" dirty="0"/>
              <a:t>Services Icons</a:t>
            </a:r>
          </a:p>
        </p:txBody>
      </p:sp>
      <p:sp>
        <p:nvSpPr>
          <p:cNvPr id="131" name="Text Placeholder 6"/>
          <p:cNvSpPr txBox="1">
            <a:spLocks/>
          </p:cNvSpPr>
          <p:nvPr/>
        </p:nvSpPr>
        <p:spPr>
          <a:xfrm>
            <a:off x="19539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Digital</a:t>
            </a:r>
            <a:br>
              <a:rPr lang="en-US" sz="1400" spc="50" dirty="0"/>
            </a:br>
            <a:r>
              <a:rPr lang="en-US" sz="1400" spc="50" dirty="0"/>
              <a:t>Strategy</a:t>
            </a:r>
          </a:p>
        </p:txBody>
      </p:sp>
      <p:sp>
        <p:nvSpPr>
          <p:cNvPr id="132" name="Text Placeholder 6"/>
          <p:cNvSpPr txBox="1">
            <a:spLocks/>
          </p:cNvSpPr>
          <p:nvPr/>
        </p:nvSpPr>
        <p:spPr>
          <a:xfrm>
            <a:off x="15212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Interactive</a:t>
            </a:r>
          </a:p>
          <a:p>
            <a:pPr algn="ctr">
              <a:spcBef>
                <a:spcPts val="0"/>
              </a:spcBef>
            </a:pPr>
            <a:r>
              <a:rPr lang="en-US" sz="1400" spc="50" dirty="0"/>
              <a:t>Design</a:t>
            </a:r>
          </a:p>
        </p:txBody>
      </p:sp>
      <p:sp>
        <p:nvSpPr>
          <p:cNvPr id="133" name="Text Placeholder 6"/>
          <p:cNvSpPr txBox="1">
            <a:spLocks/>
          </p:cNvSpPr>
          <p:nvPr/>
        </p:nvSpPr>
        <p:spPr>
          <a:xfrm>
            <a:off x="28357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Mobile Technology</a:t>
            </a:r>
          </a:p>
        </p:txBody>
      </p:sp>
      <p:sp>
        <p:nvSpPr>
          <p:cNvPr id="134" name="Text Placeholder 6"/>
          <p:cNvSpPr txBox="1">
            <a:spLocks/>
          </p:cNvSpPr>
          <p:nvPr/>
        </p:nvSpPr>
        <p:spPr>
          <a:xfrm>
            <a:off x="410445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Web </a:t>
            </a:r>
            <a:br>
              <a:rPr lang="en-US" sz="1400" spc="50" dirty="0"/>
            </a:br>
            <a:r>
              <a:rPr lang="en-US" sz="1400" spc="50" dirty="0"/>
              <a:t>Technology</a:t>
            </a:r>
          </a:p>
        </p:txBody>
      </p:sp>
      <p:sp>
        <p:nvSpPr>
          <p:cNvPr id="135" name="Text Placeholder 6"/>
          <p:cNvSpPr txBox="1">
            <a:spLocks/>
          </p:cNvSpPr>
          <p:nvPr/>
        </p:nvSpPr>
        <p:spPr>
          <a:xfrm>
            <a:off x="54074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Enterprise Architecture</a:t>
            </a:r>
          </a:p>
        </p:txBody>
      </p:sp>
      <p:sp>
        <p:nvSpPr>
          <p:cNvPr id="136" name="Text Placeholder 6"/>
          <p:cNvSpPr txBox="1">
            <a:spLocks/>
          </p:cNvSpPr>
          <p:nvPr/>
        </p:nvSpPr>
        <p:spPr>
          <a:xfrm>
            <a:off x="6801938" y="4572393"/>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Cloud </a:t>
            </a:r>
            <a:br>
              <a:rPr lang="en-US" sz="1400" spc="50" dirty="0"/>
            </a:br>
            <a:r>
              <a:rPr lang="en-US" sz="1400" spc="50" dirty="0"/>
              <a:t>Strategies</a:t>
            </a:r>
          </a:p>
        </p:txBody>
      </p:sp>
      <p:sp>
        <p:nvSpPr>
          <p:cNvPr id="137" name="Text Placeholder 6"/>
          <p:cNvSpPr txBox="1">
            <a:spLocks/>
          </p:cNvSpPr>
          <p:nvPr/>
        </p:nvSpPr>
        <p:spPr>
          <a:xfrm>
            <a:off x="805923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Data </a:t>
            </a:r>
            <a:br>
              <a:rPr lang="en-US" sz="1400" spc="50" dirty="0"/>
            </a:br>
            <a:r>
              <a:rPr lang="en-US" sz="1400" spc="50" dirty="0"/>
              <a:t>Services</a:t>
            </a:r>
          </a:p>
        </p:txBody>
      </p:sp>
      <p:sp>
        <p:nvSpPr>
          <p:cNvPr id="138" name="Text Placeholder 6"/>
          <p:cNvSpPr txBox="1">
            <a:spLocks/>
          </p:cNvSpPr>
          <p:nvPr/>
        </p:nvSpPr>
        <p:spPr>
          <a:xfrm>
            <a:off x="930510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Physical </a:t>
            </a:r>
            <a:br>
              <a:rPr lang="en-US" sz="1400" spc="50" dirty="0"/>
            </a:br>
            <a:r>
              <a:rPr lang="en-US" sz="1400" spc="50" dirty="0"/>
              <a:t>Digital</a:t>
            </a:r>
          </a:p>
        </p:txBody>
      </p:sp>
      <p:sp>
        <p:nvSpPr>
          <p:cNvPr id="139" name="Text Placeholder 6"/>
          <p:cNvSpPr txBox="1">
            <a:spLocks/>
          </p:cNvSpPr>
          <p:nvPr/>
        </p:nvSpPr>
        <p:spPr>
          <a:xfrm>
            <a:off x="104938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Managed Services</a:t>
            </a:r>
          </a:p>
        </p:txBody>
      </p:sp>
      <p:pic>
        <p:nvPicPr>
          <p:cNvPr id="71" name="Picture 70"/>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59815" y="1720767"/>
            <a:ext cx="877124" cy="1007858"/>
          </a:xfrm>
          <a:prstGeom prst="rect">
            <a:avLst/>
          </a:prstGeom>
        </p:spPr>
      </p:pic>
      <p:pic>
        <p:nvPicPr>
          <p:cNvPr id="72" name="Picture 7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806474" y="1759358"/>
            <a:ext cx="877124" cy="930675"/>
          </a:xfrm>
          <a:prstGeom prst="rect">
            <a:avLst/>
          </a:prstGeom>
        </p:spPr>
      </p:pic>
      <p:pic>
        <p:nvPicPr>
          <p:cNvPr id="73" name="Picture 7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672474" y="1746455"/>
            <a:ext cx="696736" cy="1007858"/>
          </a:xfrm>
          <a:prstGeom prst="rect">
            <a:avLst/>
          </a:prstGeom>
        </p:spPr>
      </p:pic>
      <p:pic>
        <p:nvPicPr>
          <p:cNvPr id="142" name="Picture 14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58087" y="1845441"/>
            <a:ext cx="877124" cy="809885"/>
          </a:xfrm>
          <a:prstGeom prst="rect">
            <a:avLst/>
          </a:prstGeom>
        </p:spPr>
      </p:pic>
      <p:pic>
        <p:nvPicPr>
          <p:cNvPr id="143" name="Picture 14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29313" y="1746455"/>
            <a:ext cx="877124" cy="956482"/>
          </a:xfrm>
          <a:prstGeom prst="rect">
            <a:avLst/>
          </a:prstGeom>
        </p:spPr>
      </p:pic>
      <p:pic>
        <p:nvPicPr>
          <p:cNvPr id="144" name="Picture 14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14926" y="1790520"/>
            <a:ext cx="877124" cy="868352"/>
          </a:xfrm>
          <a:prstGeom prst="rect">
            <a:avLst/>
          </a:prstGeom>
        </p:spPr>
      </p:pic>
      <p:pic>
        <p:nvPicPr>
          <p:cNvPr id="145" name="Picture 14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88589" y="1720767"/>
            <a:ext cx="789074" cy="1007858"/>
          </a:xfrm>
          <a:prstGeom prst="rect">
            <a:avLst/>
          </a:prstGeom>
        </p:spPr>
      </p:pic>
      <p:pic>
        <p:nvPicPr>
          <p:cNvPr id="146" name="Picture 14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74202" y="1784571"/>
            <a:ext cx="877124" cy="880249"/>
          </a:xfrm>
          <a:prstGeom prst="rect">
            <a:avLst/>
          </a:prstGeom>
        </p:spPr>
      </p:pic>
      <p:pic>
        <p:nvPicPr>
          <p:cNvPr id="147" name="Picture 14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43700" y="1898468"/>
            <a:ext cx="877124" cy="652455"/>
          </a:xfrm>
          <a:prstGeom prst="rect">
            <a:avLst/>
          </a:prstGeom>
        </p:spPr>
      </p:pic>
      <p:pic>
        <p:nvPicPr>
          <p:cNvPr id="148" name="Picture 14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59815" y="3159603"/>
            <a:ext cx="877123" cy="1007857"/>
          </a:xfrm>
          <a:prstGeom prst="rect">
            <a:avLst/>
          </a:prstGeom>
        </p:spPr>
      </p:pic>
      <p:pic>
        <p:nvPicPr>
          <p:cNvPr id="149" name="Picture 148"/>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806474" y="3198194"/>
            <a:ext cx="877123" cy="930675"/>
          </a:xfrm>
          <a:prstGeom prst="rect">
            <a:avLst/>
          </a:prstGeom>
        </p:spPr>
      </p:pic>
      <p:pic>
        <p:nvPicPr>
          <p:cNvPr id="150" name="Picture 149"/>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672474" y="3185291"/>
            <a:ext cx="696735" cy="1007857"/>
          </a:xfrm>
          <a:prstGeom prst="rect">
            <a:avLst/>
          </a:prstGeom>
        </p:spPr>
      </p:pic>
      <p:pic>
        <p:nvPicPr>
          <p:cNvPr id="151" name="Picture 150"/>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58087" y="3284277"/>
            <a:ext cx="877123" cy="809884"/>
          </a:xfrm>
          <a:prstGeom prst="rect">
            <a:avLst/>
          </a:prstGeom>
        </p:spPr>
      </p:pic>
      <p:pic>
        <p:nvPicPr>
          <p:cNvPr id="152" name="Picture 151"/>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729313" y="3185291"/>
            <a:ext cx="877123" cy="956481"/>
          </a:xfrm>
          <a:prstGeom prst="rect">
            <a:avLst/>
          </a:prstGeom>
        </p:spPr>
      </p:pic>
      <p:pic>
        <p:nvPicPr>
          <p:cNvPr id="153" name="Picture 152"/>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14926" y="3229356"/>
            <a:ext cx="877123" cy="868351"/>
          </a:xfrm>
          <a:prstGeom prst="rect">
            <a:avLst/>
          </a:prstGeom>
        </p:spPr>
      </p:pic>
      <p:pic>
        <p:nvPicPr>
          <p:cNvPr id="154" name="Picture 153"/>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3188589" y="3159603"/>
            <a:ext cx="789073" cy="1007857"/>
          </a:xfrm>
          <a:prstGeom prst="rect">
            <a:avLst/>
          </a:prstGeom>
        </p:spPr>
      </p:pic>
      <p:pic>
        <p:nvPicPr>
          <p:cNvPr id="155" name="Picture 154"/>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1874202" y="3223407"/>
            <a:ext cx="877123" cy="880248"/>
          </a:xfrm>
          <a:prstGeom prst="rect">
            <a:avLst/>
          </a:prstGeom>
        </p:spPr>
      </p:pic>
      <p:pic>
        <p:nvPicPr>
          <p:cNvPr id="156" name="Picture 15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043700" y="3337304"/>
            <a:ext cx="877123" cy="652454"/>
          </a:xfrm>
          <a:prstGeom prst="rect">
            <a:avLst/>
          </a:prstGeom>
        </p:spPr>
      </p:pic>
    </p:spTree>
    <p:extLst>
      <p:ext uri="{BB962C8B-B14F-4D97-AF65-F5344CB8AC3E}">
        <p14:creationId xmlns:p14="http://schemas.microsoft.com/office/powerpoint/2010/main" val="1671885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a:ln>
            <a:noFill/>
          </a:ln>
        </p:spPr>
      </p:sp>
      <p:sp>
        <p:nvSpPr>
          <p:cNvPr id="3" name="Title 3"/>
          <p:cNvSpPr txBox="1">
            <a:spLocks/>
          </p:cNvSpPr>
          <p:nvPr/>
        </p:nvSpPr>
        <p:spPr>
          <a:xfrm>
            <a:off x="1700784" y="457200"/>
            <a:ext cx="6650387" cy="1461939"/>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en-US" sz="5000" b="0" spc="-75" dirty="0">
                <a:solidFill>
                  <a:schemeClr val="tx1"/>
                </a:solidFill>
              </a:rPr>
              <a:t>Presentation Title</a:t>
            </a:r>
          </a:p>
          <a:p>
            <a:pPr hangingPunct="1"/>
            <a:r>
              <a:rPr lang="en-US" sz="5000" b="0" spc="-75" dirty="0">
                <a:solidFill>
                  <a:schemeClr val="tx1"/>
                </a:solidFill>
              </a:rPr>
              <a:t>Arial 50 pt.</a:t>
            </a: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solidFill>
                  <a:schemeClr val="bg1"/>
                </a:solidFill>
              </a:rPr>
              <a:t>Presentation Subtitle</a:t>
            </a:r>
            <a:br>
              <a:rPr lang="en-US" dirty="0">
                <a:solidFill>
                  <a:schemeClr val="bg1"/>
                </a:solidFill>
              </a:rPr>
            </a:br>
            <a:r>
              <a:rPr lang="en-US" dirty="0">
                <a:solidFill>
                  <a:schemeClr val="bg1"/>
                </a:solidFill>
              </a:rPr>
              <a:t>Arial 36 pt.</a:t>
            </a:r>
            <a:br>
              <a:rPr lang="en-US" dirty="0">
                <a:solidFill>
                  <a:schemeClr val="bg1"/>
                </a:solidFill>
              </a:rPr>
            </a:br>
            <a:r>
              <a:rPr lang="en-US" sz="2200" dirty="0">
                <a:solidFill>
                  <a:schemeClr val="bg1"/>
                </a:solidFill>
              </a:rPr>
              <a:t> </a:t>
            </a:r>
            <a:br>
              <a:rPr lang="en-US" dirty="0">
                <a:solidFill>
                  <a:schemeClr val="bg1"/>
                </a:solidFill>
              </a:rPr>
            </a:br>
            <a:r>
              <a:rPr lang="en-US" sz="1600" dirty="0">
                <a:solidFill>
                  <a:schemeClr val="bg1"/>
                </a:solidFill>
              </a:rPr>
              <a:t>Presenter Name(Arial 16 pt.)</a:t>
            </a:r>
            <a:br>
              <a:rPr lang="en-US" sz="1600" dirty="0">
                <a:solidFill>
                  <a:schemeClr val="bg1"/>
                </a:solidFill>
              </a:rPr>
            </a:br>
            <a:r>
              <a:rPr lang="en-US" sz="1600" dirty="0">
                <a:solidFill>
                  <a:schemeClr val="bg1"/>
                </a:solidFill>
              </a:rPr>
              <a:t>Presenter Title (Arial 16 pt.)</a:t>
            </a:r>
            <a:br>
              <a:rPr lang="en-US" sz="1600" dirty="0">
                <a:solidFill>
                  <a:schemeClr val="bg1"/>
                </a:solidFill>
              </a:rPr>
            </a:br>
            <a:r>
              <a:rPr lang="en-US" sz="1600" dirty="0">
                <a:solidFill>
                  <a:schemeClr val="bg1"/>
                </a:solidFill>
              </a:rPr>
              <a:t>00/00/0000 (Arial 16 pt.)</a:t>
            </a:r>
          </a:p>
          <a:p>
            <a:pPr>
              <a:spcBef>
                <a:spcPts val="0"/>
              </a:spcBef>
            </a:pPr>
            <a:r>
              <a:rPr lang="en-US" sz="1600" dirty="0">
                <a:solidFill>
                  <a:schemeClr val="bg1"/>
                </a:solidFill>
              </a:rPr>
              <a:t>Event Name (Arial 16 pt.)</a:t>
            </a:r>
          </a:p>
        </p:txBody>
      </p:sp>
    </p:spTree>
    <p:extLst>
      <p:ext uri="{BB962C8B-B14F-4D97-AF65-F5344CB8AC3E}">
        <p14:creationId xmlns:p14="http://schemas.microsoft.com/office/powerpoint/2010/main" val="186726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40</a:t>
            </a:fld>
            <a:endParaRPr lang="en-US" dirty="0"/>
          </a:p>
        </p:txBody>
      </p:sp>
      <p:sp>
        <p:nvSpPr>
          <p:cNvPr id="3" name="Title 2"/>
          <p:cNvSpPr>
            <a:spLocks noGrp="1"/>
          </p:cNvSpPr>
          <p:nvPr>
            <p:ph type="title"/>
          </p:nvPr>
        </p:nvSpPr>
        <p:spPr/>
        <p:txBody>
          <a:bodyPr/>
          <a:lstStyle/>
          <a:p>
            <a:r>
              <a:rPr lang="en-US" dirty="0"/>
              <a:t>Infusion Color Palette</a:t>
            </a:r>
          </a:p>
        </p:txBody>
      </p:sp>
      <p:sp>
        <p:nvSpPr>
          <p:cNvPr id="4" name="Text Placeholder 3"/>
          <p:cNvSpPr>
            <a:spLocks noGrp="1"/>
          </p:cNvSpPr>
          <p:nvPr>
            <p:ph type="body" sz="quarter" idx="14"/>
          </p:nvPr>
        </p:nvSpPr>
        <p:spPr>
          <a:xfrm>
            <a:off x="1698625" y="1844676"/>
            <a:ext cx="8762802" cy="1137064"/>
          </a:xfrm>
        </p:spPr>
        <p:txBody>
          <a:bodyPr/>
          <a:lstStyle/>
          <a:p>
            <a:r>
              <a:rPr lang="en-US" sz="2000" dirty="0"/>
              <a:t>A limited palette helps our materials hang together and make a consistent impression. Avoid </a:t>
            </a:r>
            <a:r>
              <a:rPr lang="en-US" sz="2000" b="1" dirty="0"/>
              <a:t>Oranges</a:t>
            </a:r>
            <a:r>
              <a:rPr lang="en-US" sz="2000" dirty="0"/>
              <a:t>, </a:t>
            </a:r>
            <a:r>
              <a:rPr lang="en-US" sz="2000" b="1" dirty="0"/>
              <a:t>reds</a:t>
            </a:r>
            <a:r>
              <a:rPr lang="en-US" sz="2000" dirty="0"/>
              <a:t>, </a:t>
            </a:r>
            <a:r>
              <a:rPr lang="en-US" sz="2000" b="1" dirty="0"/>
              <a:t>yellows</a:t>
            </a:r>
            <a:r>
              <a:rPr lang="en-US" sz="2000" dirty="0"/>
              <a:t>, and </a:t>
            </a:r>
            <a:r>
              <a:rPr lang="en-US" sz="2000" b="1" dirty="0"/>
              <a:t>purples:</a:t>
            </a:r>
            <a:r>
              <a:rPr lang="en-US" sz="2000" dirty="0"/>
              <a:t> these are out of bounds and will distract from building a consistent visual statement.</a:t>
            </a:r>
          </a:p>
        </p:txBody>
      </p:sp>
      <p:sp>
        <p:nvSpPr>
          <p:cNvPr id="5" name="TextBox 4"/>
          <p:cNvSpPr txBox="1"/>
          <p:nvPr/>
        </p:nvSpPr>
        <p:spPr>
          <a:xfrm>
            <a:off x="1166884" y="5132659"/>
            <a:ext cx="2135874" cy="1200329"/>
          </a:xfrm>
          <a:prstGeom prst="rect">
            <a:avLst/>
          </a:prstGeom>
          <a:noFill/>
        </p:spPr>
        <p:txBody>
          <a:bodyPr wrap="square" lIns="0" rtlCol="0" anchor="t">
            <a:spAutoFit/>
          </a:bodyPr>
          <a:lstStyle/>
          <a:p>
            <a:r>
              <a:rPr lang="en-US" sz="1200" dirty="0">
                <a:solidFill>
                  <a:schemeClr val="bg1"/>
                </a:solidFill>
                <a:latin typeface="Arial" charset="0"/>
                <a:ea typeface="Arial" charset="0"/>
                <a:cs typeface="Arial" charset="0"/>
              </a:rPr>
              <a:t>Used to formally establish the brand first and foremost. These should be </a:t>
            </a:r>
            <a:r>
              <a:rPr lang="en-US" sz="1200" b="1" dirty="0">
                <a:solidFill>
                  <a:schemeClr val="bg1"/>
                </a:solidFill>
                <a:latin typeface="Arial" charset="0"/>
                <a:ea typeface="Arial" charset="0"/>
                <a:cs typeface="Arial" charset="0"/>
              </a:rPr>
              <a:t>80% of color usage</a:t>
            </a:r>
            <a:r>
              <a:rPr lang="en-US" sz="1200" dirty="0">
                <a:solidFill>
                  <a:schemeClr val="bg1"/>
                </a:solidFill>
                <a:latin typeface="Arial" charset="0"/>
                <a:ea typeface="Arial" charset="0"/>
                <a:cs typeface="Arial" charset="0"/>
              </a:rPr>
              <a:t> throughout your materials along with white.</a:t>
            </a:r>
          </a:p>
          <a:p>
            <a:endParaRPr lang="en-US" sz="1200" dirty="0">
              <a:solidFill>
                <a:schemeClr val="bg1"/>
              </a:solidFill>
              <a:latin typeface="Arial" charset="0"/>
              <a:ea typeface="Arial" charset="0"/>
              <a:cs typeface="Arial" charset="0"/>
            </a:endParaRPr>
          </a:p>
        </p:txBody>
      </p:sp>
      <p:sp>
        <p:nvSpPr>
          <p:cNvPr id="7" name="TextBox 6"/>
          <p:cNvSpPr txBox="1"/>
          <p:nvPr/>
        </p:nvSpPr>
        <p:spPr>
          <a:xfrm>
            <a:off x="1009935" y="4840956"/>
            <a:ext cx="2347414" cy="207749"/>
          </a:xfrm>
          <a:prstGeom prst="rect">
            <a:avLst/>
          </a:prstGeom>
          <a:noFill/>
        </p:spPr>
        <p:txBody>
          <a:bodyPr wrap="square" lIns="0" rtlCol="0" anchor="t">
            <a:spAutoFit/>
          </a:bodyPr>
          <a:lstStyle/>
          <a:p>
            <a:pPr algn="ctr"/>
            <a:r>
              <a:rPr lang="en-US" sz="750" dirty="0">
                <a:solidFill>
                  <a:schemeClr val="bg1"/>
                </a:solidFill>
                <a:latin typeface="Arial" charset="0"/>
                <a:ea typeface="Arial" charset="0"/>
                <a:cs typeface="Arial" charset="0"/>
              </a:rPr>
              <a:t>OUR MAIN COLORS</a:t>
            </a:r>
            <a:r>
              <a:rPr lang="mr-IN" sz="750" dirty="0">
                <a:solidFill>
                  <a:schemeClr val="bg1"/>
                </a:solidFill>
                <a:latin typeface="Arial" charset="0"/>
                <a:ea typeface="Arial" charset="0"/>
                <a:cs typeface="Arial" charset="0"/>
              </a:rPr>
              <a:t>…</a:t>
            </a:r>
            <a:endParaRPr lang="en-US" sz="750" dirty="0">
              <a:solidFill>
                <a:schemeClr val="bg1"/>
              </a:solidFill>
              <a:latin typeface="Arial" charset="0"/>
              <a:ea typeface="Arial" charset="0"/>
              <a:cs typeface="Arial" charset="0"/>
            </a:endParaRPr>
          </a:p>
        </p:txBody>
      </p:sp>
      <p:sp>
        <p:nvSpPr>
          <p:cNvPr id="8" name="TextBox 7"/>
          <p:cNvSpPr txBox="1"/>
          <p:nvPr/>
        </p:nvSpPr>
        <p:spPr>
          <a:xfrm>
            <a:off x="3657601" y="4840956"/>
            <a:ext cx="3616656" cy="207749"/>
          </a:xfrm>
          <a:prstGeom prst="rect">
            <a:avLst/>
          </a:prstGeom>
          <a:noFill/>
        </p:spPr>
        <p:txBody>
          <a:bodyPr wrap="square" lIns="0" rtlCol="0" anchor="t">
            <a:spAutoFit/>
          </a:bodyPr>
          <a:lstStyle/>
          <a:p>
            <a:pPr algn="ctr"/>
            <a:r>
              <a:rPr lang="en-CA" sz="750" dirty="0">
                <a:solidFill>
                  <a:schemeClr val="bg1"/>
                </a:solidFill>
                <a:latin typeface="Arial" charset="0"/>
                <a:ea typeface="Arial" charset="0"/>
                <a:cs typeface="Arial" charset="0"/>
              </a:rPr>
              <a:t>THE NEUTRALS</a:t>
            </a:r>
            <a:endParaRPr lang="en-US" sz="750" dirty="0">
              <a:solidFill>
                <a:schemeClr val="bg1"/>
              </a:solidFill>
              <a:latin typeface="Arial" charset="0"/>
              <a:ea typeface="Arial" charset="0"/>
              <a:cs typeface="Arial" charset="0"/>
            </a:endParaRPr>
          </a:p>
        </p:txBody>
      </p:sp>
      <p:sp>
        <p:nvSpPr>
          <p:cNvPr id="9" name="TextBox 8"/>
          <p:cNvSpPr txBox="1"/>
          <p:nvPr/>
        </p:nvSpPr>
        <p:spPr>
          <a:xfrm>
            <a:off x="7540389" y="4840956"/>
            <a:ext cx="3616656" cy="207749"/>
          </a:xfrm>
          <a:prstGeom prst="rect">
            <a:avLst/>
          </a:prstGeom>
          <a:noFill/>
        </p:spPr>
        <p:txBody>
          <a:bodyPr wrap="square" lIns="0" rtlCol="0" anchor="t">
            <a:spAutoFit/>
          </a:bodyPr>
          <a:lstStyle/>
          <a:p>
            <a:pPr algn="ctr"/>
            <a:r>
              <a:rPr lang="en-CA" sz="750" dirty="0">
                <a:solidFill>
                  <a:schemeClr val="bg1"/>
                </a:solidFill>
                <a:latin typeface="Arial" charset="0"/>
                <a:ea typeface="Arial" charset="0"/>
                <a:cs typeface="Arial" charset="0"/>
              </a:rPr>
              <a:t>THE ACCENTS</a:t>
            </a:r>
            <a:endParaRPr lang="en-US" sz="750" dirty="0">
              <a:solidFill>
                <a:schemeClr val="bg1"/>
              </a:solidFill>
              <a:latin typeface="Arial" charset="0"/>
              <a:ea typeface="Arial" charset="0"/>
              <a:cs typeface="Arial" charset="0"/>
            </a:endParaRPr>
          </a:p>
        </p:txBody>
      </p:sp>
      <p:sp>
        <p:nvSpPr>
          <p:cNvPr id="10" name="TextBox 9"/>
          <p:cNvSpPr txBox="1"/>
          <p:nvPr/>
        </p:nvSpPr>
        <p:spPr>
          <a:xfrm>
            <a:off x="3623480" y="5132659"/>
            <a:ext cx="3807725" cy="1015663"/>
          </a:xfrm>
          <a:prstGeom prst="rect">
            <a:avLst/>
          </a:prstGeom>
          <a:noFill/>
        </p:spPr>
        <p:txBody>
          <a:bodyPr wrap="square" lIns="0" rtlCol="0" anchor="t">
            <a:spAutoFit/>
          </a:bodyPr>
          <a:lstStyle/>
          <a:p>
            <a:r>
              <a:rPr lang="en-US" sz="1200" dirty="0">
                <a:solidFill>
                  <a:schemeClr val="bg1"/>
                </a:solidFill>
              </a:rPr>
              <a:t>Neutrals like the ones above add </a:t>
            </a:r>
            <a:r>
              <a:rPr lang="en-US" sz="1200" b="1" dirty="0">
                <a:solidFill>
                  <a:schemeClr val="bg1"/>
                </a:solidFill>
              </a:rPr>
              <a:t>sophistication</a:t>
            </a:r>
            <a:r>
              <a:rPr lang="en-US" sz="1200" dirty="0">
                <a:solidFill>
                  <a:schemeClr val="bg1"/>
                </a:solidFill>
              </a:rPr>
              <a:t> and </a:t>
            </a:r>
            <a:r>
              <a:rPr lang="en-US" sz="1200" b="1" dirty="0">
                <a:solidFill>
                  <a:schemeClr val="bg1"/>
                </a:solidFill>
              </a:rPr>
              <a:t>gravitas</a:t>
            </a:r>
            <a:r>
              <a:rPr lang="en-US" sz="1200" dirty="0">
                <a:solidFill>
                  <a:schemeClr val="bg1"/>
                </a:solidFill>
              </a:rPr>
              <a:t> to backgrounds and elements that would otherwise be too stark. Also, don’t be concerned about too much “whitespace”: it’s a good thing and means you achieved your goals of </a:t>
            </a:r>
            <a:r>
              <a:rPr lang="en-US" sz="1200" b="1" dirty="0">
                <a:solidFill>
                  <a:schemeClr val="bg1"/>
                </a:solidFill>
              </a:rPr>
              <a:t>restraint </a:t>
            </a:r>
            <a:r>
              <a:rPr lang="en-US" sz="1200" dirty="0">
                <a:solidFill>
                  <a:schemeClr val="bg1"/>
                </a:solidFill>
              </a:rPr>
              <a:t>in design.</a:t>
            </a:r>
          </a:p>
        </p:txBody>
      </p:sp>
      <p:sp>
        <p:nvSpPr>
          <p:cNvPr id="11" name="TextBox 10"/>
          <p:cNvSpPr txBox="1"/>
          <p:nvPr/>
        </p:nvSpPr>
        <p:spPr>
          <a:xfrm>
            <a:off x="7540389" y="5132659"/>
            <a:ext cx="3616656" cy="646331"/>
          </a:xfrm>
          <a:prstGeom prst="rect">
            <a:avLst/>
          </a:prstGeom>
          <a:noFill/>
        </p:spPr>
        <p:txBody>
          <a:bodyPr wrap="square" lIns="0" rtlCol="0" anchor="t">
            <a:spAutoFit/>
          </a:bodyPr>
          <a:lstStyle/>
          <a:p>
            <a:r>
              <a:rPr lang="en-US" sz="1200" dirty="0">
                <a:solidFill>
                  <a:schemeClr val="bg1"/>
                </a:solidFill>
              </a:rPr>
              <a:t>Use these colors to add </a:t>
            </a:r>
            <a:r>
              <a:rPr lang="en-US" sz="1200" b="1" dirty="0">
                <a:solidFill>
                  <a:schemeClr val="bg1"/>
                </a:solidFill>
              </a:rPr>
              <a:t>focus</a:t>
            </a:r>
            <a:r>
              <a:rPr lang="en-US" sz="1200" dirty="0">
                <a:solidFill>
                  <a:schemeClr val="bg1"/>
                </a:solidFill>
              </a:rPr>
              <a:t>, </a:t>
            </a:r>
            <a:r>
              <a:rPr lang="en-US" sz="1200" b="1" dirty="0">
                <a:solidFill>
                  <a:schemeClr val="bg1"/>
                </a:solidFill>
              </a:rPr>
              <a:t>personality</a:t>
            </a:r>
            <a:r>
              <a:rPr lang="en-US" sz="1200" dirty="0">
                <a:solidFill>
                  <a:schemeClr val="bg1"/>
                </a:solidFill>
              </a:rPr>
              <a:t>, or </a:t>
            </a:r>
            <a:r>
              <a:rPr lang="en-US" sz="1200" b="1" dirty="0">
                <a:solidFill>
                  <a:schemeClr val="bg1"/>
                </a:solidFill>
              </a:rPr>
              <a:t>impact</a:t>
            </a:r>
            <a:r>
              <a:rPr lang="en-US" sz="1200" dirty="0">
                <a:solidFill>
                  <a:schemeClr val="bg1"/>
                </a:solidFill>
              </a:rPr>
              <a:t> to key areas of a screen or page. What needs to “pop”? Tints can be used with discretion.</a:t>
            </a:r>
          </a:p>
        </p:txBody>
      </p:sp>
      <p:sp>
        <p:nvSpPr>
          <p:cNvPr id="20" name="Freeform 19"/>
          <p:cNvSpPr/>
          <p:nvPr/>
        </p:nvSpPr>
        <p:spPr>
          <a:xfrm>
            <a:off x="752674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3"/>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246 C</a:t>
            </a:r>
          </a:p>
          <a:p>
            <a:pPr lvl="0" algn="ctr">
              <a:lnSpc>
                <a:spcPct val="150000"/>
              </a:lnSpc>
            </a:pPr>
            <a:r>
              <a:rPr lang="en-US" sz="800" dirty="0">
                <a:solidFill>
                  <a:srgbClr val="FFFFFF"/>
                </a:solidFill>
                <a:latin typeface="Arial" charset="0"/>
                <a:ea typeface="Arial" charset="0"/>
                <a:cs typeface="Arial" charset="0"/>
              </a:rPr>
              <a:t>#C62B7F</a:t>
            </a:r>
          </a:p>
          <a:p>
            <a:pPr lvl="0" algn="ctr">
              <a:lnSpc>
                <a:spcPct val="150000"/>
              </a:lnSpc>
            </a:pPr>
            <a:r>
              <a:rPr lang="en-US" sz="800" dirty="0">
                <a:solidFill>
                  <a:srgbClr val="FFFFFF"/>
                </a:solidFill>
                <a:latin typeface="Arial" charset="0"/>
                <a:ea typeface="Arial" charset="0"/>
                <a:cs typeface="Arial" charset="0"/>
              </a:rPr>
              <a:t>R200.G37.B127</a:t>
            </a:r>
            <a:endParaRPr lang="en-US" sz="800" dirty="0">
              <a:latin typeface="Arial" charset="0"/>
              <a:ea typeface="Arial" charset="0"/>
              <a:cs typeface="Arial" charset="0"/>
            </a:endParaRPr>
          </a:p>
        </p:txBody>
      </p:sp>
      <p:sp>
        <p:nvSpPr>
          <p:cNvPr id="22" name="Freeform 21"/>
          <p:cNvSpPr/>
          <p:nvPr/>
        </p:nvSpPr>
        <p:spPr>
          <a:xfrm>
            <a:off x="8778922"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4"/>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3507 C</a:t>
            </a:r>
          </a:p>
          <a:p>
            <a:pPr algn="ctr">
              <a:lnSpc>
                <a:spcPct val="150000"/>
              </a:lnSpc>
            </a:pPr>
            <a:r>
              <a:rPr lang="en-US" sz="800" dirty="0">
                <a:solidFill>
                  <a:schemeClr val="bg2"/>
                </a:solidFill>
                <a:latin typeface="Arial" charset="0"/>
                <a:ea typeface="Arial" charset="0"/>
                <a:cs typeface="Arial" charset="0"/>
              </a:rPr>
              <a:t>#A1AA28</a:t>
            </a:r>
          </a:p>
          <a:p>
            <a:pPr algn="ctr">
              <a:lnSpc>
                <a:spcPct val="150000"/>
              </a:lnSpc>
            </a:pPr>
            <a:r>
              <a:rPr lang="en-US" sz="800" dirty="0">
                <a:solidFill>
                  <a:schemeClr val="bg2"/>
                </a:solidFill>
                <a:latin typeface="Arial" charset="0"/>
                <a:ea typeface="Arial" charset="0"/>
                <a:cs typeface="Arial" charset="0"/>
              </a:rPr>
              <a:t>R161.G171.B18</a:t>
            </a:r>
          </a:p>
        </p:txBody>
      </p:sp>
      <p:sp>
        <p:nvSpPr>
          <p:cNvPr id="23" name="Freeform 22"/>
          <p:cNvSpPr/>
          <p:nvPr/>
        </p:nvSpPr>
        <p:spPr>
          <a:xfrm>
            <a:off x="10031105"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6"/>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2995 C</a:t>
            </a:r>
          </a:p>
          <a:p>
            <a:pPr algn="ctr">
              <a:lnSpc>
                <a:spcPct val="150000"/>
              </a:lnSpc>
            </a:pPr>
            <a:r>
              <a:rPr lang="en-US" sz="800" dirty="0">
                <a:solidFill>
                  <a:schemeClr val="bg2"/>
                </a:solidFill>
                <a:latin typeface="Arial" charset="0"/>
                <a:ea typeface="Arial" charset="0"/>
                <a:cs typeface="Arial" charset="0"/>
              </a:rPr>
              <a:t>#1EABF9</a:t>
            </a:r>
          </a:p>
          <a:p>
            <a:pPr algn="ctr">
              <a:lnSpc>
                <a:spcPct val="150000"/>
              </a:lnSpc>
            </a:pPr>
            <a:r>
              <a:rPr lang="en-US" sz="800" dirty="0">
                <a:solidFill>
                  <a:schemeClr val="bg2"/>
                </a:solidFill>
                <a:latin typeface="Arial" charset="0"/>
                <a:ea typeface="Arial" charset="0"/>
                <a:cs typeface="Arial" charset="0"/>
              </a:rPr>
              <a:t>R30.G171.B249</a:t>
            </a:r>
          </a:p>
        </p:txBody>
      </p:sp>
      <p:sp>
        <p:nvSpPr>
          <p:cNvPr id="34" name="Freeform 33"/>
          <p:cNvSpPr/>
          <p:nvPr/>
        </p:nvSpPr>
        <p:spPr>
          <a:xfrm>
            <a:off x="6146725"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bg2"/>
          </a:solidFill>
          <a:ln w="3175">
            <a:solidFill>
              <a:schemeClr val="tx2"/>
            </a:solidFill>
            <a:prstDash val="solid"/>
          </a:ln>
        </p:spPr>
        <p:txBody>
          <a:bodyPr wrap="square" lIns="0" rtlCol="0" anchor="b">
            <a:noAutofit/>
          </a:bodyPr>
          <a:lstStyle/>
          <a:p>
            <a:pPr algn="ctr">
              <a:lnSpc>
                <a:spcPct val="150000"/>
              </a:lnSpc>
            </a:pPr>
            <a:r>
              <a:rPr lang="en-US" sz="800" dirty="0">
                <a:solidFill>
                  <a:schemeClr val="bg1"/>
                </a:solidFill>
              </a:rPr>
              <a:t>#FFFFFF</a:t>
            </a:r>
          </a:p>
          <a:p>
            <a:pPr algn="ctr">
              <a:lnSpc>
                <a:spcPct val="150000"/>
              </a:lnSpc>
            </a:pPr>
            <a:r>
              <a:rPr lang="en-US" sz="800" dirty="0">
                <a:solidFill>
                  <a:schemeClr val="bg1"/>
                </a:solidFill>
              </a:rPr>
              <a:t>R255.G255.B255</a:t>
            </a:r>
          </a:p>
        </p:txBody>
      </p:sp>
      <p:sp>
        <p:nvSpPr>
          <p:cNvPr id="38" name="Freeform 37"/>
          <p:cNvSpPr/>
          <p:nvPr/>
        </p:nvSpPr>
        <p:spPr>
          <a:xfrm>
            <a:off x="3637128"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rgbClr val="2D3E4C"/>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2168 C</a:t>
            </a:r>
          </a:p>
          <a:p>
            <a:pPr lvl="0" algn="ctr">
              <a:lnSpc>
                <a:spcPct val="150000"/>
              </a:lnSpc>
            </a:pPr>
            <a:r>
              <a:rPr lang="en-US" sz="800" dirty="0">
                <a:solidFill>
                  <a:srgbClr val="FFFFFF"/>
                </a:solidFill>
                <a:latin typeface="Arial" charset="0"/>
                <a:ea typeface="Arial" charset="0"/>
                <a:cs typeface="Arial" charset="0"/>
              </a:rPr>
              <a:t>#3F3F3F</a:t>
            </a:r>
          </a:p>
          <a:p>
            <a:pPr lvl="0" algn="ctr">
              <a:lnSpc>
                <a:spcPct val="150000"/>
              </a:lnSpc>
            </a:pPr>
            <a:r>
              <a:rPr lang="en-US" sz="800" dirty="0">
                <a:solidFill>
                  <a:srgbClr val="FFFFFF"/>
                </a:solidFill>
                <a:latin typeface="Arial" charset="0"/>
                <a:ea typeface="Arial" charset="0"/>
                <a:cs typeface="Arial" charset="0"/>
              </a:rPr>
              <a:t>R45.G62.B76</a:t>
            </a:r>
            <a:endParaRPr lang="en-US" sz="800" dirty="0">
              <a:latin typeface="Arial" charset="0"/>
              <a:ea typeface="Arial" charset="0"/>
              <a:cs typeface="Arial" charset="0"/>
            </a:endParaRPr>
          </a:p>
        </p:txBody>
      </p:sp>
      <p:sp>
        <p:nvSpPr>
          <p:cNvPr id="39" name="Freeform 38"/>
          <p:cNvSpPr/>
          <p:nvPr/>
        </p:nvSpPr>
        <p:spPr>
          <a:xfrm>
            <a:off x="488931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rgbClr val="53585F"/>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444 C</a:t>
            </a:r>
          </a:p>
          <a:p>
            <a:pPr algn="ctr">
              <a:lnSpc>
                <a:spcPct val="150000"/>
              </a:lnSpc>
            </a:pPr>
            <a:r>
              <a:rPr lang="en-US" sz="800" dirty="0">
                <a:solidFill>
                  <a:schemeClr val="bg2"/>
                </a:solidFill>
                <a:latin typeface="Arial" charset="0"/>
                <a:ea typeface="Arial" charset="0"/>
                <a:cs typeface="Arial" charset="0"/>
              </a:rPr>
              <a:t>#53585F</a:t>
            </a:r>
          </a:p>
          <a:p>
            <a:pPr algn="ctr">
              <a:lnSpc>
                <a:spcPct val="150000"/>
              </a:lnSpc>
            </a:pPr>
            <a:r>
              <a:rPr lang="en-US" sz="800" dirty="0">
                <a:solidFill>
                  <a:schemeClr val="bg2"/>
                </a:solidFill>
                <a:latin typeface="Arial" charset="0"/>
                <a:ea typeface="Arial" charset="0"/>
                <a:cs typeface="Arial" charset="0"/>
              </a:rPr>
              <a:t>R83.G88.B95</a:t>
            </a:r>
          </a:p>
        </p:txBody>
      </p:sp>
      <p:sp>
        <p:nvSpPr>
          <p:cNvPr id="40" name="Freeform 39"/>
          <p:cNvSpPr/>
          <p:nvPr/>
        </p:nvSpPr>
        <p:spPr>
          <a:xfrm>
            <a:off x="96899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1"/>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300 C</a:t>
            </a:r>
          </a:p>
          <a:p>
            <a:pPr lvl="0" algn="ctr">
              <a:lnSpc>
                <a:spcPct val="150000"/>
              </a:lnSpc>
            </a:pPr>
            <a:r>
              <a:rPr lang="en-US" sz="800" dirty="0">
                <a:solidFill>
                  <a:srgbClr val="FFFFFF"/>
                </a:solidFill>
                <a:latin typeface="Arial" charset="0"/>
                <a:ea typeface="Arial" charset="0"/>
                <a:cs typeface="Arial" charset="0"/>
              </a:rPr>
              <a:t>#0E69AF</a:t>
            </a:r>
          </a:p>
          <a:p>
            <a:pPr lvl="0" algn="ctr">
              <a:lnSpc>
                <a:spcPct val="150000"/>
              </a:lnSpc>
            </a:pPr>
            <a:r>
              <a:rPr lang="en-US" sz="800" dirty="0">
                <a:solidFill>
                  <a:srgbClr val="FFFFFF"/>
                </a:solidFill>
                <a:latin typeface="Arial" charset="0"/>
                <a:ea typeface="Arial" charset="0"/>
                <a:cs typeface="Arial" charset="0"/>
              </a:rPr>
              <a:t>R0.G103.B177</a:t>
            </a:r>
            <a:endParaRPr lang="en-US" sz="800" dirty="0">
              <a:latin typeface="Arial" charset="0"/>
              <a:ea typeface="Arial" charset="0"/>
              <a:cs typeface="Arial" charset="0"/>
            </a:endParaRPr>
          </a:p>
        </p:txBody>
      </p:sp>
      <p:sp>
        <p:nvSpPr>
          <p:cNvPr id="41" name="Freeform 40"/>
          <p:cNvSpPr/>
          <p:nvPr/>
        </p:nvSpPr>
        <p:spPr>
          <a:xfrm>
            <a:off x="2221172"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tx1"/>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Black 3C</a:t>
            </a:r>
          </a:p>
          <a:p>
            <a:pPr algn="ctr">
              <a:lnSpc>
                <a:spcPct val="150000"/>
              </a:lnSpc>
            </a:pPr>
            <a:r>
              <a:rPr lang="en-US" sz="800" dirty="0">
                <a:solidFill>
                  <a:schemeClr val="bg2"/>
                </a:solidFill>
                <a:latin typeface="Arial" charset="0"/>
                <a:ea typeface="Arial" charset="0"/>
                <a:cs typeface="Arial" charset="0"/>
              </a:rPr>
              <a:t>#000000</a:t>
            </a:r>
          </a:p>
          <a:p>
            <a:pPr algn="ctr">
              <a:lnSpc>
                <a:spcPct val="150000"/>
              </a:lnSpc>
            </a:pPr>
            <a:r>
              <a:rPr lang="en-US" sz="800" dirty="0">
                <a:solidFill>
                  <a:schemeClr val="bg2"/>
                </a:solidFill>
                <a:latin typeface="Arial" charset="0"/>
                <a:ea typeface="Arial" charset="0"/>
                <a:cs typeface="Arial" charset="0"/>
              </a:rPr>
              <a:t>R5.G5.B5</a:t>
            </a:r>
          </a:p>
        </p:txBody>
      </p:sp>
      <p:sp>
        <p:nvSpPr>
          <p:cNvPr id="43" name="Freeform 42"/>
          <p:cNvSpPr/>
          <p:nvPr/>
        </p:nvSpPr>
        <p:spPr>
          <a:xfrm>
            <a:off x="8754128" y="2992809"/>
            <a:ext cx="1177120" cy="416553"/>
          </a:xfrm>
          <a:custGeom>
            <a:avLst/>
            <a:gdLst>
              <a:gd name="connsiteX0" fmla="*/ 0 w 1177120"/>
              <a:gd name="connsiteY0" fmla="*/ 0 h 416553"/>
              <a:gd name="connsiteX1" fmla="*/ 69427 w 1177120"/>
              <a:gd name="connsiteY1" fmla="*/ 0 h 416553"/>
              <a:gd name="connsiteX2" fmla="*/ 310486 w 1177120"/>
              <a:gd name="connsiteY2" fmla="*/ 0 h 416553"/>
              <a:gd name="connsiteX3" fmla="*/ 1107693 w 1177120"/>
              <a:gd name="connsiteY3" fmla="*/ 0 h 416553"/>
              <a:gd name="connsiteX4" fmla="*/ 1177120 w 1177120"/>
              <a:gd name="connsiteY4" fmla="*/ 69427 h 416553"/>
              <a:gd name="connsiteX5" fmla="*/ 1177120 w 1177120"/>
              <a:gd name="connsiteY5" fmla="*/ 347126 h 416553"/>
              <a:gd name="connsiteX6" fmla="*/ 1107693 w 1177120"/>
              <a:gd name="connsiteY6" fmla="*/ 416553 h 416553"/>
              <a:gd name="connsiteX7" fmla="*/ 69427 w 1177120"/>
              <a:gd name="connsiteY7" fmla="*/ 416553 h 416553"/>
              <a:gd name="connsiteX8" fmla="*/ 0 w 1177120"/>
              <a:gd name="connsiteY8" fmla="*/ 347126 h 416553"/>
              <a:gd name="connsiteX9" fmla="*/ 0 w 1177120"/>
              <a:gd name="connsiteY9" fmla="*/ 310486 h 416553"/>
              <a:gd name="connsiteX10" fmla="*/ 0 w 1177120"/>
              <a:gd name="connsiteY10" fmla="*/ 69427 h 4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7120" h="416553">
                <a:moveTo>
                  <a:pt x="0" y="0"/>
                </a:moveTo>
                <a:lnTo>
                  <a:pt x="69427" y="0"/>
                </a:lnTo>
                <a:lnTo>
                  <a:pt x="310486" y="0"/>
                </a:lnTo>
                <a:lnTo>
                  <a:pt x="1107693" y="0"/>
                </a:lnTo>
                <a:cubicBezTo>
                  <a:pt x="1146036" y="0"/>
                  <a:pt x="1177120" y="31084"/>
                  <a:pt x="1177120" y="69427"/>
                </a:cubicBezTo>
                <a:lnTo>
                  <a:pt x="1177120" y="347126"/>
                </a:lnTo>
                <a:cubicBezTo>
                  <a:pt x="1177120" y="385469"/>
                  <a:pt x="1146036" y="416553"/>
                  <a:pt x="1107693" y="416553"/>
                </a:cubicBezTo>
                <a:lnTo>
                  <a:pt x="69427" y="416553"/>
                </a:lnTo>
                <a:cubicBezTo>
                  <a:pt x="31084" y="416553"/>
                  <a:pt x="0" y="385469"/>
                  <a:pt x="0" y="347126"/>
                </a:cubicBezTo>
                <a:lnTo>
                  <a:pt x="0" y="310486"/>
                </a:lnTo>
                <a:lnTo>
                  <a:pt x="0" y="69427"/>
                </a:lnTo>
                <a:close/>
              </a:path>
            </a:pathLst>
          </a:custGeom>
          <a:solidFill>
            <a:srgbClr val="C9D616"/>
          </a:solidFill>
          <a:ln>
            <a:noFill/>
            <a:prstDash val="dash"/>
          </a:ln>
        </p:spPr>
        <p:txBody>
          <a:bodyPr wrap="square" lIns="0" rtlCol="0" anchor="ctr">
            <a:noAutofit/>
          </a:bodyPr>
          <a:lstStyle/>
          <a:p>
            <a:pPr algn="ctr"/>
            <a:r>
              <a:rPr lang="en-US" sz="800" dirty="0">
                <a:solidFill>
                  <a:schemeClr val="bg2"/>
                </a:solidFill>
                <a:latin typeface="Arial" charset="0"/>
                <a:ea typeface="Arial" charset="0"/>
                <a:cs typeface="Arial" charset="0"/>
              </a:rPr>
              <a:t>R201.G214.B22</a:t>
            </a:r>
            <a:endParaRPr lang="en-US" sz="800" dirty="0"/>
          </a:p>
        </p:txBody>
      </p:sp>
      <p:cxnSp>
        <p:nvCxnSpPr>
          <p:cNvPr id="47" name="Straight Connector 46"/>
          <p:cNvCxnSpPr/>
          <p:nvPr/>
        </p:nvCxnSpPr>
        <p:spPr>
          <a:xfrm>
            <a:off x="1009935" y="4786364"/>
            <a:ext cx="234741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639722" y="4786364"/>
            <a:ext cx="363453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29334" y="4786364"/>
            <a:ext cx="363453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637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41</a:t>
            </a:fld>
            <a:endParaRPr lang="en-US" dirty="0"/>
          </a:p>
        </p:txBody>
      </p:sp>
      <p:sp>
        <p:nvSpPr>
          <p:cNvPr id="3" name="Title 2"/>
          <p:cNvSpPr>
            <a:spLocks noGrp="1"/>
          </p:cNvSpPr>
          <p:nvPr>
            <p:ph type="title"/>
          </p:nvPr>
        </p:nvSpPr>
        <p:spPr/>
        <p:txBody>
          <a:bodyPr/>
          <a:lstStyle/>
          <a:p>
            <a:r>
              <a:rPr lang="en-US" dirty="0"/>
              <a:t>Rounded Rectangle Shapes</a:t>
            </a:r>
            <a:br>
              <a:rPr lang="en-US" dirty="0"/>
            </a:br>
            <a:r>
              <a:rPr lang="en-US" dirty="0">
                <a:solidFill>
                  <a:schemeClr val="bg1"/>
                </a:solidFill>
              </a:rPr>
              <a:t>Copy/Paste and Replace Copy</a:t>
            </a:r>
            <a:br>
              <a:rPr lang="en-US" dirty="0"/>
            </a:br>
            <a:endParaRPr lang="en-US" dirty="0"/>
          </a:p>
        </p:txBody>
      </p:sp>
      <p:sp>
        <p:nvSpPr>
          <p:cNvPr id="25" name="Freeform 24"/>
          <p:cNvSpPr/>
          <p:nvPr/>
        </p:nvSpPr>
        <p:spPr>
          <a:xfrm>
            <a:off x="1698091"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27" name="Freeform 26"/>
          <p:cNvSpPr/>
          <p:nvPr/>
        </p:nvSpPr>
        <p:spPr>
          <a:xfrm>
            <a:off x="1698091"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28" name="Freeform 27"/>
          <p:cNvSpPr/>
          <p:nvPr/>
        </p:nvSpPr>
        <p:spPr>
          <a:xfrm>
            <a:off x="1698091"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29" name="Freeform 28"/>
          <p:cNvSpPr/>
          <p:nvPr/>
        </p:nvSpPr>
        <p:spPr>
          <a:xfrm>
            <a:off x="1698091"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0" name="Freeform 29"/>
          <p:cNvSpPr/>
          <p:nvPr/>
        </p:nvSpPr>
        <p:spPr>
          <a:xfrm>
            <a:off x="3958488"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31" name="Freeform 30"/>
          <p:cNvSpPr/>
          <p:nvPr/>
        </p:nvSpPr>
        <p:spPr>
          <a:xfrm>
            <a:off x="3958488"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2" name="Freeform 31"/>
          <p:cNvSpPr/>
          <p:nvPr/>
        </p:nvSpPr>
        <p:spPr>
          <a:xfrm>
            <a:off x="3958488"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33" name="Freeform 32"/>
          <p:cNvSpPr/>
          <p:nvPr/>
        </p:nvSpPr>
        <p:spPr>
          <a:xfrm>
            <a:off x="3958488"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4" name="Freeform 33"/>
          <p:cNvSpPr/>
          <p:nvPr/>
        </p:nvSpPr>
        <p:spPr>
          <a:xfrm>
            <a:off x="6218885"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5" name="Freeform 34"/>
          <p:cNvSpPr/>
          <p:nvPr/>
        </p:nvSpPr>
        <p:spPr>
          <a:xfrm>
            <a:off x="6218885"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36" name="Freeform 35"/>
          <p:cNvSpPr/>
          <p:nvPr/>
        </p:nvSpPr>
        <p:spPr>
          <a:xfrm>
            <a:off x="6218885"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7" name="Freeform 36"/>
          <p:cNvSpPr/>
          <p:nvPr/>
        </p:nvSpPr>
        <p:spPr>
          <a:xfrm>
            <a:off x="6218885"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38" name="Freeform 37"/>
          <p:cNvSpPr/>
          <p:nvPr/>
        </p:nvSpPr>
        <p:spPr>
          <a:xfrm>
            <a:off x="8479282"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9" name="Freeform 38"/>
          <p:cNvSpPr/>
          <p:nvPr/>
        </p:nvSpPr>
        <p:spPr>
          <a:xfrm>
            <a:off x="8479282"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40" name="Freeform 39"/>
          <p:cNvSpPr/>
          <p:nvPr/>
        </p:nvSpPr>
        <p:spPr>
          <a:xfrm>
            <a:off x="8479282"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41" name="Freeform 40"/>
          <p:cNvSpPr/>
          <p:nvPr/>
        </p:nvSpPr>
        <p:spPr>
          <a:xfrm>
            <a:off x="8479282"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Tree>
    <p:extLst>
      <p:ext uri="{BB962C8B-B14F-4D97-AF65-F5344CB8AC3E}">
        <p14:creationId xmlns:p14="http://schemas.microsoft.com/office/powerpoint/2010/main" val="2101632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42</a:t>
            </a:fld>
            <a:endParaRPr lang="en-US" dirty="0"/>
          </a:p>
        </p:txBody>
      </p:sp>
      <p:sp>
        <p:nvSpPr>
          <p:cNvPr id="3" name="Title 2"/>
          <p:cNvSpPr>
            <a:spLocks noGrp="1"/>
          </p:cNvSpPr>
          <p:nvPr>
            <p:ph type="title"/>
          </p:nvPr>
        </p:nvSpPr>
        <p:spPr/>
        <p:txBody>
          <a:bodyPr/>
          <a:lstStyle/>
          <a:p>
            <a:r>
              <a:rPr lang="en-US" dirty="0"/>
              <a:t>Default Typography</a:t>
            </a:r>
          </a:p>
        </p:txBody>
      </p:sp>
      <p:sp>
        <p:nvSpPr>
          <p:cNvPr id="4" name="Text Placeholder 3"/>
          <p:cNvSpPr>
            <a:spLocks noGrp="1"/>
          </p:cNvSpPr>
          <p:nvPr>
            <p:ph type="body" sz="quarter" idx="14"/>
          </p:nvPr>
        </p:nvSpPr>
        <p:spPr>
          <a:xfrm>
            <a:off x="1698625" y="1844675"/>
            <a:ext cx="9031288" cy="2084388"/>
          </a:xfrm>
        </p:spPr>
        <p:txBody>
          <a:bodyPr/>
          <a:lstStyle/>
          <a:p>
            <a:r>
              <a:rPr lang="en-US" sz="1800" dirty="0"/>
              <a:t>Use the sans serif </a:t>
            </a:r>
            <a:r>
              <a:rPr lang="en-US" sz="1800" b="1" dirty="0"/>
              <a:t>Arial</a:t>
            </a:r>
            <a:r>
              <a:rPr lang="en-US" sz="1800" dirty="0"/>
              <a:t> when you cannot control the typeface due to the communication being digital and distributed in nature. This font will achieve maximum consistency across platforms and devices (PC, Mac, tablets). Where slides are shared externally, we need to use Arial to avoid formatting mishaps. Arial comes as a standard system font and is available to everyone.</a:t>
            </a:r>
          </a:p>
          <a:p>
            <a:endParaRPr lang="en-US" sz="1800" dirty="0"/>
          </a:p>
        </p:txBody>
      </p:sp>
      <p:grpSp>
        <p:nvGrpSpPr>
          <p:cNvPr id="16" name="Group 15"/>
          <p:cNvGrpSpPr/>
          <p:nvPr/>
        </p:nvGrpSpPr>
        <p:grpSpPr>
          <a:xfrm>
            <a:off x="1634590" y="3510876"/>
            <a:ext cx="8991600" cy="861774"/>
            <a:chOff x="1634590" y="3510876"/>
            <a:chExt cx="8991600" cy="861774"/>
          </a:xfrm>
        </p:grpSpPr>
        <p:sp>
          <p:nvSpPr>
            <p:cNvPr id="5" name="TextBox 4"/>
            <p:cNvSpPr txBox="1"/>
            <p:nvPr/>
          </p:nvSpPr>
          <p:spPr>
            <a:xfrm>
              <a:off x="1634590" y="3510876"/>
              <a:ext cx="4156609" cy="861774"/>
            </a:xfrm>
            <a:prstGeom prst="rect">
              <a:avLst/>
            </a:prstGeom>
            <a:noFill/>
          </p:spPr>
          <p:txBody>
            <a:bodyPr wrap="square" lIns="0" rtlCol="0" anchor="t">
              <a:spAutoFit/>
            </a:bodyPr>
            <a:lstStyle/>
            <a:p>
              <a:r>
                <a:rPr lang="en-US" sz="5000" dirty="0">
                  <a:solidFill>
                    <a:schemeClr val="bg1"/>
                  </a:solidFill>
                </a:rPr>
                <a:t>Arial Regular</a:t>
              </a:r>
            </a:p>
          </p:txBody>
        </p:sp>
        <p:sp>
          <p:nvSpPr>
            <p:cNvPr id="11" name="TextBox 10"/>
            <p:cNvSpPr txBox="1"/>
            <p:nvPr/>
          </p:nvSpPr>
          <p:spPr>
            <a:xfrm>
              <a:off x="5584291" y="3649376"/>
              <a:ext cx="5041899" cy="584775"/>
            </a:xfrm>
            <a:prstGeom prst="rect">
              <a:avLst/>
            </a:prstGeom>
            <a:noFill/>
          </p:spPr>
          <p:txBody>
            <a:bodyPr wrap="square" lIns="0" rtlCol="0" anchor="t">
              <a:spAutoFit/>
            </a:bodyPr>
            <a:lstStyle/>
            <a:p>
              <a:pPr algn="r"/>
              <a:r>
                <a:rPr lang="en-US" sz="1600" spc="300" dirty="0">
                  <a:solidFill>
                    <a:schemeClr val="bg1"/>
                  </a:solidFill>
                  <a:latin typeface="Arial" charset="0"/>
                </a:rPr>
                <a:t>abcdefghijklmnopqrstuvwz</a:t>
              </a:r>
            </a:p>
            <a:p>
              <a:pPr algn="r"/>
              <a:r>
                <a:rPr lang="en-US" sz="1600" spc="300" dirty="0">
                  <a:solidFill>
                    <a:srgbClr val="535353"/>
                  </a:solidFill>
                  <a:latin typeface="Arial" charset="0"/>
                </a:rPr>
                <a:t>ABCDEFGHIJKLMNOPQRSTUVWXYZ</a:t>
              </a:r>
            </a:p>
          </p:txBody>
        </p:sp>
      </p:grpSp>
      <p:grpSp>
        <p:nvGrpSpPr>
          <p:cNvPr id="17" name="Group 16"/>
          <p:cNvGrpSpPr/>
          <p:nvPr/>
        </p:nvGrpSpPr>
        <p:grpSpPr>
          <a:xfrm>
            <a:off x="1634590" y="4463376"/>
            <a:ext cx="8991600" cy="861774"/>
            <a:chOff x="1634590" y="4463376"/>
            <a:chExt cx="8991600" cy="861774"/>
          </a:xfrm>
        </p:grpSpPr>
        <p:sp>
          <p:nvSpPr>
            <p:cNvPr id="9" name="TextBox 8"/>
            <p:cNvSpPr txBox="1"/>
            <p:nvPr/>
          </p:nvSpPr>
          <p:spPr>
            <a:xfrm>
              <a:off x="1634590" y="4463376"/>
              <a:ext cx="4156609" cy="861774"/>
            </a:xfrm>
            <a:prstGeom prst="rect">
              <a:avLst/>
            </a:prstGeom>
            <a:noFill/>
          </p:spPr>
          <p:txBody>
            <a:bodyPr wrap="square" lIns="0" rtlCol="0" anchor="t">
              <a:spAutoFit/>
            </a:bodyPr>
            <a:lstStyle/>
            <a:p>
              <a:r>
                <a:rPr lang="en-US" sz="5000" i="1" dirty="0">
                  <a:solidFill>
                    <a:schemeClr val="bg1"/>
                  </a:solidFill>
                  <a:latin typeface="Arial" charset="0"/>
                  <a:ea typeface="Arial" charset="0"/>
                  <a:cs typeface="Arial" charset="0"/>
                </a:rPr>
                <a:t>Arial Italic</a:t>
              </a:r>
            </a:p>
          </p:txBody>
        </p:sp>
        <p:sp>
          <p:nvSpPr>
            <p:cNvPr id="12" name="TextBox 11"/>
            <p:cNvSpPr txBox="1"/>
            <p:nvPr/>
          </p:nvSpPr>
          <p:spPr>
            <a:xfrm>
              <a:off x="5584291" y="4601876"/>
              <a:ext cx="5041899" cy="584775"/>
            </a:xfrm>
            <a:prstGeom prst="rect">
              <a:avLst/>
            </a:prstGeom>
            <a:noFill/>
          </p:spPr>
          <p:txBody>
            <a:bodyPr wrap="square" lIns="0" rtlCol="0" anchor="t">
              <a:spAutoFit/>
            </a:bodyPr>
            <a:lstStyle/>
            <a:p>
              <a:pPr algn="r"/>
              <a:r>
                <a:rPr lang="en-US" sz="1600" i="1" spc="300" dirty="0">
                  <a:solidFill>
                    <a:schemeClr val="bg1"/>
                  </a:solidFill>
                  <a:latin typeface="Arial" charset="0"/>
                  <a:ea typeface="Arial" charset="0"/>
                  <a:cs typeface="Arial" charset="0"/>
                </a:rPr>
                <a:t>abcdefghijklmnopqrstuvwz</a:t>
              </a:r>
            </a:p>
            <a:p>
              <a:pPr algn="r"/>
              <a:r>
                <a:rPr lang="en-US" sz="1600" i="1" spc="300" dirty="0">
                  <a:solidFill>
                    <a:srgbClr val="535353"/>
                  </a:solidFill>
                  <a:latin typeface="Arial" charset="0"/>
                  <a:ea typeface="Arial" charset="0"/>
                  <a:cs typeface="Arial" charset="0"/>
                </a:rPr>
                <a:t>ABCDEFGHIJKLMNOPQRSTUVWXYZ</a:t>
              </a:r>
            </a:p>
          </p:txBody>
        </p:sp>
      </p:grpSp>
      <p:grpSp>
        <p:nvGrpSpPr>
          <p:cNvPr id="18" name="Group 17"/>
          <p:cNvGrpSpPr/>
          <p:nvPr/>
        </p:nvGrpSpPr>
        <p:grpSpPr>
          <a:xfrm>
            <a:off x="1634590" y="5415876"/>
            <a:ext cx="8991600" cy="861774"/>
            <a:chOff x="1634590" y="5415876"/>
            <a:chExt cx="8991600" cy="861774"/>
          </a:xfrm>
        </p:grpSpPr>
        <p:sp>
          <p:nvSpPr>
            <p:cNvPr id="10" name="TextBox 9"/>
            <p:cNvSpPr txBox="1"/>
            <p:nvPr/>
          </p:nvSpPr>
          <p:spPr>
            <a:xfrm>
              <a:off x="1634590" y="5415876"/>
              <a:ext cx="4156609" cy="861774"/>
            </a:xfrm>
            <a:prstGeom prst="rect">
              <a:avLst/>
            </a:prstGeom>
            <a:noFill/>
          </p:spPr>
          <p:txBody>
            <a:bodyPr wrap="square" lIns="0" rtlCol="0" anchor="t">
              <a:spAutoFit/>
            </a:bodyPr>
            <a:lstStyle/>
            <a:p>
              <a:r>
                <a:rPr lang="en-US" sz="5000" b="1" dirty="0">
                  <a:solidFill>
                    <a:schemeClr val="bg1"/>
                  </a:solidFill>
                  <a:latin typeface="Arial" charset="0"/>
                  <a:ea typeface="Arial" charset="0"/>
                  <a:cs typeface="Arial" charset="0"/>
                </a:rPr>
                <a:t>Arial Bold</a:t>
              </a:r>
            </a:p>
          </p:txBody>
        </p:sp>
        <p:sp>
          <p:nvSpPr>
            <p:cNvPr id="13" name="TextBox 12"/>
            <p:cNvSpPr txBox="1"/>
            <p:nvPr/>
          </p:nvSpPr>
          <p:spPr>
            <a:xfrm>
              <a:off x="5584291" y="5554376"/>
              <a:ext cx="5041899" cy="584775"/>
            </a:xfrm>
            <a:prstGeom prst="rect">
              <a:avLst/>
            </a:prstGeom>
            <a:noFill/>
          </p:spPr>
          <p:txBody>
            <a:bodyPr wrap="square" lIns="0" rtlCol="0" anchor="t">
              <a:spAutoFit/>
            </a:bodyPr>
            <a:lstStyle/>
            <a:p>
              <a:pPr algn="r"/>
              <a:r>
                <a:rPr lang="en-US" sz="1600" b="1" spc="300" dirty="0">
                  <a:solidFill>
                    <a:schemeClr val="bg1"/>
                  </a:solidFill>
                  <a:latin typeface="Arial" charset="0"/>
                  <a:ea typeface="Arial" charset="0"/>
                  <a:cs typeface="Arial" charset="0"/>
                </a:rPr>
                <a:t>abcdefghijklmnopqrstuvwz</a:t>
              </a:r>
            </a:p>
            <a:p>
              <a:pPr algn="r"/>
              <a:r>
                <a:rPr lang="en-US" sz="1600" b="1" spc="300" dirty="0">
                  <a:solidFill>
                    <a:srgbClr val="535353"/>
                  </a:solidFill>
                  <a:latin typeface="Arial" charset="0"/>
                  <a:ea typeface="Arial" charset="0"/>
                  <a:cs typeface="Arial" charset="0"/>
                </a:rPr>
                <a:t>ABCDEFGHIJKLMNOPQRSTUVWXYZ</a:t>
              </a:r>
            </a:p>
          </p:txBody>
        </p:sp>
      </p:grpSp>
      <p:cxnSp>
        <p:nvCxnSpPr>
          <p:cNvPr id="14" name="Straight Connector 13"/>
          <p:cNvCxnSpPr/>
          <p:nvPr/>
        </p:nvCxnSpPr>
        <p:spPr>
          <a:xfrm>
            <a:off x="1698091" y="4418013"/>
            <a:ext cx="8763336"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98091" y="5370513"/>
            <a:ext cx="8763336"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525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67199" y="2793445"/>
            <a:ext cx="3057312" cy="2736616"/>
          </a:xfrm>
          <a:prstGeom prst="rect">
            <a:avLst/>
          </a:prstGeom>
        </p:spPr>
      </p:pic>
      <p:pic>
        <p:nvPicPr>
          <p:cNvPr id="35" name="Picture 3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18663" y="2901956"/>
            <a:ext cx="2747812" cy="2655886"/>
          </a:xfrm>
          <a:prstGeom prst="rect">
            <a:avLst/>
          </a:prstGeom>
        </p:spPr>
      </p:pic>
      <p:sp>
        <p:nvSpPr>
          <p:cNvPr id="2" name="Slide Number Placeholder 1"/>
          <p:cNvSpPr>
            <a:spLocks noGrp="1"/>
          </p:cNvSpPr>
          <p:nvPr>
            <p:ph type="sldNum" sz="quarter" idx="12"/>
          </p:nvPr>
        </p:nvSpPr>
        <p:spPr/>
        <p:txBody>
          <a:bodyPr/>
          <a:lstStyle/>
          <a:p>
            <a:fld id="{0D558541-60C9-42A2-8392-FF12533A6B7A}" type="slidenum">
              <a:rPr lang="en-US" smtClean="0"/>
              <a:pPr/>
              <a:t>43</a:t>
            </a:fld>
            <a:endParaRPr lang="en-US" dirty="0"/>
          </a:p>
        </p:txBody>
      </p:sp>
      <p:sp>
        <p:nvSpPr>
          <p:cNvPr id="3" name="Title 2"/>
          <p:cNvSpPr>
            <a:spLocks noGrp="1"/>
          </p:cNvSpPr>
          <p:nvPr>
            <p:ph type="title"/>
          </p:nvPr>
        </p:nvSpPr>
        <p:spPr/>
        <p:txBody>
          <a:bodyPr/>
          <a:lstStyle/>
          <a:p>
            <a:r>
              <a:rPr lang="en-US" dirty="0"/>
              <a:t>How to Insert an Image</a:t>
            </a:r>
          </a:p>
        </p:txBody>
      </p:sp>
      <p:sp>
        <p:nvSpPr>
          <p:cNvPr id="4" name="Text Placeholder 3"/>
          <p:cNvSpPr>
            <a:spLocks noGrp="1"/>
          </p:cNvSpPr>
          <p:nvPr>
            <p:ph type="body" sz="quarter" idx="14"/>
          </p:nvPr>
        </p:nvSpPr>
        <p:spPr>
          <a:xfrm>
            <a:off x="1698091" y="1844675"/>
            <a:ext cx="4320572" cy="3884614"/>
          </a:xfrm>
        </p:spPr>
        <p:txBody>
          <a:bodyPr/>
          <a:lstStyle/>
          <a:p>
            <a:r>
              <a:rPr lang="en-US" sz="1600" b="1" dirty="0">
                <a:latin typeface="Arial" charset="0"/>
                <a:ea typeface="Arial" charset="0"/>
                <a:cs typeface="Arial" charset="0"/>
              </a:rPr>
              <a:t>To insert a picture from a file:</a:t>
            </a:r>
          </a:p>
          <a:p>
            <a:pPr marL="228600" indent="-228600">
              <a:buFont typeface="+mj-lt"/>
              <a:buAutoNum type="arabicPeriod"/>
            </a:pPr>
            <a:r>
              <a:rPr lang="en-US" sz="1600" dirty="0">
                <a:latin typeface="Arial" charset="0"/>
                <a:ea typeface="Arial" charset="0"/>
                <a:cs typeface="Arial" charset="0"/>
              </a:rPr>
              <a:t>Select the </a:t>
            </a:r>
            <a:r>
              <a:rPr lang="en-US" sz="1600" b="1" dirty="0">
                <a:solidFill>
                  <a:schemeClr val="accent1"/>
                </a:solidFill>
                <a:latin typeface="Arial" charset="0"/>
                <a:ea typeface="Arial" charset="0"/>
                <a:cs typeface="Arial" charset="0"/>
              </a:rPr>
              <a:t>Insert tab</a:t>
            </a:r>
            <a:r>
              <a:rPr lang="en-US" sz="1600" dirty="0">
                <a:latin typeface="Arial" charset="0"/>
                <a:ea typeface="Arial" charset="0"/>
                <a:cs typeface="Arial" charset="0"/>
              </a:rPr>
              <a:t>, then click the Pictures command in the Images group. </a:t>
            </a: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r>
              <a:rPr lang="en-US" sz="1600" dirty="0">
                <a:latin typeface="Arial" charset="0"/>
                <a:ea typeface="Arial" charset="0"/>
                <a:cs typeface="Arial" charset="0"/>
              </a:rPr>
              <a:t>A dialog box will appear. Locate and select the desired image file, then </a:t>
            </a:r>
            <a:r>
              <a:rPr lang="en-US" sz="1600" b="1" dirty="0">
                <a:solidFill>
                  <a:schemeClr val="accent6"/>
                </a:solidFill>
                <a:latin typeface="Arial" charset="0"/>
                <a:ea typeface="Arial" charset="0"/>
                <a:cs typeface="Arial" charset="0"/>
              </a:rPr>
              <a:t>click</a:t>
            </a:r>
            <a:r>
              <a:rPr lang="en-US" sz="1600" dirty="0">
                <a:latin typeface="Arial" charset="0"/>
                <a:ea typeface="Arial" charset="0"/>
                <a:cs typeface="Arial" charset="0"/>
              </a:rPr>
              <a:t> </a:t>
            </a:r>
            <a:r>
              <a:rPr lang="en-US" sz="1600" b="1" dirty="0">
                <a:solidFill>
                  <a:schemeClr val="accent1"/>
                </a:solidFill>
                <a:latin typeface="Arial" charset="0"/>
                <a:ea typeface="Arial" charset="0"/>
                <a:cs typeface="Arial" charset="0"/>
              </a:rPr>
              <a:t>Insert</a:t>
            </a:r>
            <a:r>
              <a:rPr lang="en-US" sz="1600" dirty="0">
                <a:latin typeface="Arial" charset="0"/>
                <a:ea typeface="Arial" charset="0"/>
                <a:cs typeface="Arial" charset="0"/>
              </a:rPr>
              <a:t>.</a:t>
            </a:r>
          </a:p>
          <a:p>
            <a:pPr marL="228600" indent="-228600">
              <a:buFont typeface="+mj-lt"/>
              <a:buAutoNum type="arabicPeriod"/>
            </a:pPr>
            <a:r>
              <a:rPr lang="en-US" sz="1600" dirty="0">
                <a:latin typeface="Arial" charset="0"/>
                <a:ea typeface="Arial" charset="0"/>
                <a:cs typeface="Arial" charset="0"/>
              </a:rPr>
              <a:t>The picture will appear on the currently selected slide.</a:t>
            </a:r>
          </a:p>
          <a:p>
            <a:endParaRPr lang="en-US" sz="1600" dirty="0">
              <a:latin typeface="Arial" charset="0"/>
              <a:ea typeface="Arial" charset="0"/>
              <a:cs typeface="Arial" charset="0"/>
            </a:endParaRPr>
          </a:p>
        </p:txBody>
      </p:sp>
      <p:pic>
        <p:nvPicPr>
          <p:cNvPr id="1075" name="Picture 51" descr="creenshot of PowerPoint 20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2379" y="2882564"/>
            <a:ext cx="3957449" cy="1344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 Placeholder 3"/>
          <p:cNvSpPr>
            <a:spLocks noGrp="1"/>
          </p:cNvSpPr>
          <p:nvPr>
            <p:ph type="body" sz="quarter" idx="14"/>
          </p:nvPr>
        </p:nvSpPr>
        <p:spPr>
          <a:xfrm>
            <a:off x="6606189" y="1844675"/>
            <a:ext cx="4320572" cy="3884614"/>
          </a:xfrm>
        </p:spPr>
        <p:txBody>
          <a:bodyPr/>
          <a:lstStyle/>
          <a:p>
            <a:r>
              <a:rPr lang="en-US" sz="1600" b="1" dirty="0">
                <a:latin typeface="Arial" charset="0"/>
                <a:ea typeface="Arial" charset="0"/>
                <a:cs typeface="Arial" charset="0"/>
              </a:rPr>
              <a:t>You can also click the Pictures command in a placeholder to insert images.</a:t>
            </a:r>
          </a:p>
          <a:p>
            <a:r>
              <a:rPr lang="en-US" sz="1600" dirty="0">
                <a:latin typeface="Arial" charset="0"/>
                <a:ea typeface="Arial" charset="0"/>
                <a:cs typeface="Arial" charset="0"/>
              </a:rPr>
              <a:t>Follow the same process after clicking the icon.</a:t>
            </a: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r>
              <a:rPr lang="en-US" sz="1600" dirty="0">
                <a:solidFill>
                  <a:schemeClr val="accent6"/>
                </a:solidFill>
                <a:latin typeface="Arial" charset="0"/>
                <a:ea typeface="Arial" charset="0"/>
                <a:cs typeface="Arial" charset="0"/>
                <a:hlinkClick r:id="rId5"/>
              </a:rPr>
              <a:t>For more information:</a:t>
            </a:r>
            <a:endParaRPr lang="en-US" sz="1600" dirty="0">
              <a:solidFill>
                <a:schemeClr val="accent6"/>
              </a:solidFill>
              <a:latin typeface="Arial" charset="0"/>
              <a:ea typeface="Arial" charset="0"/>
              <a:cs typeface="Arial" charset="0"/>
            </a:endParaRPr>
          </a:p>
          <a:p>
            <a:endParaRPr lang="en-US" sz="1600" dirty="0">
              <a:latin typeface="Arial" charset="0"/>
              <a:ea typeface="Arial" charset="0"/>
              <a:cs typeface="Arial" charset="0"/>
            </a:endParaRPr>
          </a:p>
        </p:txBody>
      </p:sp>
      <p:sp>
        <p:nvSpPr>
          <p:cNvPr id="36" name="Right Arrow 35"/>
          <p:cNvSpPr/>
          <p:nvPr/>
        </p:nvSpPr>
        <p:spPr>
          <a:xfrm rot="18974419">
            <a:off x="6826532" y="4337285"/>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67" name="Right Arrow 66"/>
          <p:cNvSpPr/>
          <p:nvPr/>
        </p:nvSpPr>
        <p:spPr>
          <a:xfrm rot="18974419">
            <a:off x="8690224" y="4736245"/>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Tree>
    <p:extLst>
      <p:ext uri="{BB962C8B-B14F-4D97-AF65-F5344CB8AC3E}">
        <p14:creationId xmlns:p14="http://schemas.microsoft.com/office/powerpoint/2010/main" val="1210441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a:spLocks noGrp="1"/>
          </p:cNvSpPr>
          <p:nvPr>
            <p:ph type="body" sz="quarter" idx="14"/>
          </p:nvPr>
        </p:nvSpPr>
        <p:spPr>
          <a:xfrm>
            <a:off x="6583976" y="1678063"/>
            <a:ext cx="3362797" cy="3307261"/>
          </a:xfrm>
        </p:spPr>
        <p:txBody>
          <a:bodyPr/>
          <a:lstStyle/>
          <a:p>
            <a:pPr marL="342900" indent="-342900">
              <a:buFont typeface="+mj-lt"/>
              <a:buAutoNum type="arabicPeriod" startAt="3"/>
            </a:pPr>
            <a:r>
              <a:rPr lang="en-US" sz="1600" dirty="0"/>
              <a:t>Cropping handles will appear around the image. </a:t>
            </a:r>
            <a:r>
              <a:rPr lang="en-US" sz="1600" b="1" dirty="0">
                <a:solidFill>
                  <a:schemeClr val="accent6"/>
                </a:solidFill>
              </a:rPr>
              <a:t>Click and drag </a:t>
            </a:r>
            <a:r>
              <a:rPr lang="en-US" sz="1600" dirty="0"/>
              <a:t>one of the handles to crop the image. </a:t>
            </a:r>
            <a:r>
              <a:rPr lang="en-US" sz="1600" i="1" dirty="0"/>
              <a:t>Make sure the mouse is right over the black cropping handle so you don't accidentally select a resizing handle.</a:t>
            </a:r>
          </a:p>
          <a:p>
            <a:pPr marL="342900" indent="-342900">
              <a:buFont typeface="+mj-lt"/>
              <a:buAutoNum type="arabicPeriod" startAt="3"/>
            </a:pPr>
            <a:r>
              <a:rPr lang="en-US" sz="1600" dirty="0"/>
              <a:t>Click the </a:t>
            </a:r>
            <a:r>
              <a:rPr lang="en-US" sz="1600" b="1" dirty="0">
                <a:solidFill>
                  <a:schemeClr val="accent6"/>
                </a:solidFill>
              </a:rPr>
              <a:t>Crop</a:t>
            </a:r>
            <a:r>
              <a:rPr lang="en-US" sz="1600" dirty="0"/>
              <a:t> command again. The image will be cropped.</a:t>
            </a:r>
          </a:p>
          <a:p>
            <a:r>
              <a:rPr lang="en-US" sz="1600" b="1" dirty="0">
                <a:latin typeface="Arial" charset="0"/>
                <a:ea typeface="Arial" charset="0"/>
                <a:cs typeface="Arial" charset="0"/>
                <a:hlinkClick r:id="rId2"/>
              </a:rPr>
              <a:t>For more information:</a:t>
            </a:r>
            <a:endParaRPr lang="en-US" sz="1600" b="1" dirty="0">
              <a:latin typeface="Arial" charset="0"/>
              <a:ea typeface="Arial" charset="0"/>
              <a:cs typeface="Arial" charset="0"/>
            </a:endParaRPr>
          </a:p>
          <a:p>
            <a:pPr marL="342900" indent="-342900">
              <a:buFont typeface="+mj-lt"/>
              <a:buAutoNum type="arabicPeriod" startAt="3"/>
            </a:pPr>
            <a:endParaRPr lang="en-US" sz="1600" dirty="0"/>
          </a:p>
          <a:p>
            <a:endParaRPr lang="en-US" sz="16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0D558541-60C9-42A2-8392-FF12533A6B7A}" type="slidenum">
              <a:rPr lang="en-US" smtClean="0"/>
              <a:pPr/>
              <a:t>44</a:t>
            </a:fld>
            <a:endParaRPr lang="en-US" dirty="0"/>
          </a:p>
        </p:txBody>
      </p:sp>
      <p:sp>
        <p:nvSpPr>
          <p:cNvPr id="18" name="Title 2"/>
          <p:cNvSpPr>
            <a:spLocks noGrp="1"/>
          </p:cNvSpPr>
          <p:nvPr>
            <p:ph type="title"/>
          </p:nvPr>
        </p:nvSpPr>
        <p:spPr>
          <a:xfrm>
            <a:off x="1698091" y="457200"/>
            <a:ext cx="8763336" cy="900113"/>
          </a:xfrm>
        </p:spPr>
        <p:txBody>
          <a:bodyPr/>
          <a:lstStyle/>
          <a:p>
            <a:r>
              <a:rPr lang="en-US" dirty="0"/>
              <a:t>How to Crop an Image</a:t>
            </a:r>
          </a:p>
        </p:txBody>
      </p:sp>
      <p:sp>
        <p:nvSpPr>
          <p:cNvPr id="19" name="Text Placeholder 3"/>
          <p:cNvSpPr>
            <a:spLocks noGrp="1"/>
          </p:cNvSpPr>
          <p:nvPr>
            <p:ph type="body" sz="quarter" idx="14"/>
          </p:nvPr>
        </p:nvSpPr>
        <p:spPr>
          <a:xfrm>
            <a:off x="1698090" y="1272157"/>
            <a:ext cx="4545547" cy="3184525"/>
          </a:xfrm>
        </p:spPr>
        <p:txBody>
          <a:bodyPr/>
          <a:lstStyle/>
          <a:p>
            <a:r>
              <a:rPr lang="en-US" sz="1600" b="1" dirty="0">
                <a:latin typeface="Arial" charset="0"/>
                <a:ea typeface="Arial" charset="0"/>
                <a:cs typeface="Arial" charset="0"/>
              </a:rPr>
              <a:t>To crop a picture:</a:t>
            </a:r>
          </a:p>
          <a:p>
            <a:pPr marL="342900" indent="-342900">
              <a:buFont typeface="+mj-lt"/>
              <a:buAutoNum type="arabicPeriod"/>
            </a:pPr>
            <a:r>
              <a:rPr lang="en-US" sz="1600" b="1" dirty="0">
                <a:solidFill>
                  <a:schemeClr val="accent6"/>
                </a:solidFill>
              </a:rPr>
              <a:t>Select </a:t>
            </a:r>
            <a:r>
              <a:rPr lang="en-US" sz="1600" dirty="0"/>
              <a:t>the image you want to crop. The </a:t>
            </a:r>
            <a:r>
              <a:rPr lang="en-US" sz="1600" b="1" dirty="0">
                <a:solidFill>
                  <a:schemeClr val="accent6"/>
                </a:solidFill>
              </a:rPr>
              <a:t>Format tab </a:t>
            </a:r>
            <a:r>
              <a:rPr lang="en-US" sz="1600" dirty="0"/>
              <a:t>appears.</a:t>
            </a:r>
          </a:p>
          <a:p>
            <a:pPr marL="342900" indent="-342900">
              <a:buFont typeface="+mj-lt"/>
              <a:buAutoNum type="arabicPeriod"/>
            </a:pPr>
            <a:r>
              <a:rPr lang="en-US" sz="1600" dirty="0"/>
              <a:t>On the Format tab, click the </a:t>
            </a:r>
            <a:r>
              <a:rPr lang="en-US" sz="1600" b="1" dirty="0">
                <a:solidFill>
                  <a:schemeClr val="accent6"/>
                </a:solidFill>
              </a:rPr>
              <a:t>Crop </a:t>
            </a:r>
            <a:r>
              <a:rPr lang="en-US" sz="1600" dirty="0"/>
              <a:t>command.</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latin typeface="Arial" charset="0"/>
              <a:ea typeface="Arial" charset="0"/>
              <a:cs typeface="Arial" charset="0"/>
            </a:endParaRPr>
          </a:p>
          <a:p>
            <a:pPr marL="342900" indent="-342900">
              <a:buFont typeface="+mj-lt"/>
              <a:buAutoNum type="arabicPeriod"/>
            </a:pPr>
            <a:endParaRPr lang="en-US" sz="1600" dirty="0">
              <a:latin typeface="Arial" charset="0"/>
              <a:ea typeface="Arial" charset="0"/>
              <a:cs typeface="Arial" charset="0"/>
            </a:endParaRPr>
          </a:p>
        </p:txBody>
      </p:sp>
      <p:pic>
        <p:nvPicPr>
          <p:cNvPr id="20" name="Picture Placeholder 1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248729" y="3332770"/>
            <a:ext cx="1147294" cy="114729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ln w="635">
            <a:solidFill>
              <a:schemeClr val="tx2"/>
            </a:solidFill>
          </a:ln>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14727" y="1648236"/>
            <a:ext cx="1615298" cy="1593272"/>
          </a:xfrm>
          <a:prstGeom prst="rect">
            <a:avLst/>
          </a:prstGeom>
        </p:spPr>
      </p:pic>
      <p:pic>
        <p:nvPicPr>
          <p:cNvPr id="31" name="Picture 3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47561" y="2864419"/>
            <a:ext cx="4596076" cy="153061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663949" y="2536270"/>
            <a:ext cx="3057312" cy="2736616"/>
          </a:xfrm>
          <a:prstGeom prst="rect">
            <a:avLst/>
          </a:prstGeom>
        </p:spPr>
      </p:pic>
      <p:pic>
        <p:nvPicPr>
          <p:cNvPr id="34" name="Picture 3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6015413" y="2644781"/>
            <a:ext cx="2747812" cy="2655886"/>
          </a:xfrm>
          <a:prstGeom prst="rect">
            <a:avLst/>
          </a:prstGeom>
        </p:spPr>
      </p:pic>
      <p:sp>
        <p:nvSpPr>
          <p:cNvPr id="37" name="Text Placeholder 3"/>
          <p:cNvSpPr>
            <a:spLocks noGrp="1"/>
          </p:cNvSpPr>
          <p:nvPr>
            <p:ph type="body" sz="quarter" idx="14"/>
          </p:nvPr>
        </p:nvSpPr>
        <p:spPr>
          <a:xfrm>
            <a:off x="16602939" y="1587500"/>
            <a:ext cx="4320572" cy="3884614"/>
          </a:xfrm>
        </p:spPr>
        <p:txBody>
          <a:bodyPr/>
          <a:lstStyle/>
          <a:p>
            <a:r>
              <a:rPr lang="en-US" sz="1600" b="1" dirty="0">
                <a:latin typeface="Arial" charset="0"/>
                <a:ea typeface="Arial" charset="0"/>
                <a:cs typeface="Arial" charset="0"/>
              </a:rPr>
              <a:t>You can also click the Pictures command in a placeholder to insert images.</a:t>
            </a:r>
          </a:p>
          <a:p>
            <a:r>
              <a:rPr lang="en-US" sz="1600" dirty="0">
                <a:latin typeface="Arial" charset="0"/>
                <a:ea typeface="Arial" charset="0"/>
                <a:cs typeface="Arial" charset="0"/>
              </a:rPr>
              <a:t>Follow the same process after clicking the icon.</a:t>
            </a: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r>
              <a:rPr lang="en-US" sz="1600" dirty="0">
                <a:solidFill>
                  <a:schemeClr val="accent6"/>
                </a:solidFill>
                <a:latin typeface="Arial" charset="0"/>
                <a:ea typeface="Arial" charset="0"/>
                <a:cs typeface="Arial" charset="0"/>
                <a:hlinkClick r:id="rId8"/>
              </a:rPr>
              <a:t>For more information:</a:t>
            </a:r>
            <a:endParaRPr lang="en-US" sz="1600" dirty="0">
              <a:solidFill>
                <a:schemeClr val="accent6"/>
              </a:solidFill>
              <a:latin typeface="Arial" charset="0"/>
              <a:ea typeface="Arial" charset="0"/>
              <a:cs typeface="Arial" charset="0"/>
            </a:endParaRPr>
          </a:p>
          <a:p>
            <a:endParaRPr lang="en-US" sz="1600" dirty="0">
              <a:latin typeface="Arial" charset="0"/>
              <a:ea typeface="Arial" charset="0"/>
              <a:cs typeface="Arial" charset="0"/>
            </a:endParaRPr>
          </a:p>
        </p:txBody>
      </p:sp>
      <p:sp>
        <p:nvSpPr>
          <p:cNvPr id="38" name="Right Arrow 37"/>
          <p:cNvSpPr/>
          <p:nvPr/>
        </p:nvSpPr>
        <p:spPr>
          <a:xfrm rot="18974419">
            <a:off x="16823282" y="4080110"/>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39" name="Right Arrow 38"/>
          <p:cNvSpPr/>
          <p:nvPr/>
        </p:nvSpPr>
        <p:spPr>
          <a:xfrm rot="18974419">
            <a:off x="18686973" y="4445134"/>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46" name="Rounded Rectangle 45"/>
          <p:cNvSpPr/>
          <p:nvPr/>
        </p:nvSpPr>
        <p:spPr>
          <a:xfrm>
            <a:off x="1521253" y="4803498"/>
            <a:ext cx="9874769" cy="1651808"/>
          </a:xfrm>
          <a:prstGeom prst="roundRect">
            <a:avLst/>
          </a:prstGeom>
          <a:solidFill>
            <a:schemeClr val="accent3"/>
          </a:solidFill>
          <a:ln>
            <a:noFill/>
            <a:prstDash val="dash"/>
          </a:ln>
        </p:spPr>
        <p:txBody>
          <a:bodyPr wrap="square" lIns="0" rtlCol="0" anchor="ctr">
            <a:noAutofit/>
          </a:bodyPr>
          <a:lstStyle/>
          <a:p>
            <a:pPr marL="360000"/>
            <a:r>
              <a:rPr lang="en-US" sz="2000" dirty="0">
                <a:solidFill>
                  <a:schemeClr val="bg2"/>
                </a:solidFill>
                <a:latin typeface="Arial" charset="0"/>
                <a:ea typeface="Arial" charset="0"/>
                <a:cs typeface="Arial" charset="0"/>
              </a:rPr>
              <a:t>TIP: Be consistent with size </a:t>
            </a:r>
          </a:p>
          <a:p>
            <a:pPr marL="360000"/>
            <a:r>
              <a:rPr lang="en-US" sz="2000" dirty="0">
                <a:solidFill>
                  <a:schemeClr val="bg2"/>
                </a:solidFill>
                <a:latin typeface="Arial" charset="0"/>
                <a:ea typeface="Arial" charset="0"/>
                <a:cs typeface="Arial" charset="0"/>
              </a:rPr>
              <a:t>And position of faces when</a:t>
            </a:r>
          </a:p>
          <a:p>
            <a:pPr marL="360000"/>
            <a:r>
              <a:rPr lang="en-US" sz="2000" dirty="0">
                <a:solidFill>
                  <a:schemeClr val="bg2"/>
                </a:solidFill>
                <a:latin typeface="Arial" charset="0"/>
                <a:ea typeface="Arial" charset="0"/>
                <a:cs typeface="Arial" charset="0"/>
              </a:rPr>
              <a:t>Using multiple headshots.</a:t>
            </a:r>
            <a:endParaRPr lang="en-US" sz="2000" dirty="0"/>
          </a:p>
        </p:txBody>
      </p:sp>
      <p:pic>
        <p:nvPicPr>
          <p:cNvPr id="27" name="Picture Placeholder 18"/>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652357"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pic>
        <p:nvPicPr>
          <p:cNvPr id="28" name="Picture Placeholder 19"/>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7635243"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pic>
        <p:nvPicPr>
          <p:cNvPr id="29" name="Picture Placeholder 20"/>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9618130"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sp>
        <p:nvSpPr>
          <p:cNvPr id="48" name="Right Arrow 47"/>
          <p:cNvSpPr/>
          <p:nvPr/>
        </p:nvSpPr>
        <p:spPr>
          <a:xfrm rot="7469433">
            <a:off x="11207505" y="1310619"/>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Tree>
    <p:extLst>
      <p:ext uri="{BB962C8B-B14F-4D97-AF65-F5344CB8AC3E}">
        <p14:creationId xmlns:p14="http://schemas.microsoft.com/office/powerpoint/2010/main" val="42965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a:ln>
            <a:noFill/>
          </a:ln>
        </p:spPr>
      </p:sp>
      <p:sp>
        <p:nvSpPr>
          <p:cNvPr id="3" name="Title 3"/>
          <p:cNvSpPr txBox="1">
            <a:spLocks/>
          </p:cNvSpPr>
          <p:nvPr/>
        </p:nvSpPr>
        <p:spPr>
          <a:xfrm>
            <a:off x="1700784" y="457200"/>
            <a:ext cx="6650387" cy="1461939"/>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en-US" sz="5000" b="0" spc="-75" dirty="0">
                <a:solidFill>
                  <a:schemeClr val="bg2"/>
                </a:solidFill>
              </a:rPr>
              <a:t>Presentation Title</a:t>
            </a:r>
          </a:p>
          <a:p>
            <a:pPr hangingPunct="1"/>
            <a:r>
              <a:rPr lang="en-US" sz="5000" b="0" spc="-75" dirty="0">
                <a:solidFill>
                  <a:schemeClr val="bg2"/>
                </a:solidFill>
              </a:rPr>
              <a:t>Arial 50 pt.</a:t>
            </a: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solidFill>
                  <a:schemeClr val="bg2"/>
                </a:solidFill>
              </a:rPr>
              <a:t>Presentation Subtitle</a:t>
            </a:r>
            <a:br>
              <a:rPr lang="en-US" dirty="0">
                <a:solidFill>
                  <a:schemeClr val="bg2"/>
                </a:solidFill>
              </a:rPr>
            </a:br>
            <a:r>
              <a:rPr lang="en-US" dirty="0">
                <a:solidFill>
                  <a:schemeClr val="bg2"/>
                </a:solidFill>
              </a:rPr>
              <a:t>Arial 36 pt.</a:t>
            </a:r>
            <a:br>
              <a:rPr lang="en-US" dirty="0">
                <a:solidFill>
                  <a:schemeClr val="bg2"/>
                </a:solidFill>
              </a:rPr>
            </a:br>
            <a:r>
              <a:rPr lang="en-US" sz="2200" dirty="0">
                <a:solidFill>
                  <a:schemeClr val="bg2"/>
                </a:solidFill>
              </a:rPr>
              <a:t> </a:t>
            </a:r>
            <a:br>
              <a:rPr lang="en-US" dirty="0">
                <a:solidFill>
                  <a:schemeClr val="bg2"/>
                </a:solidFill>
              </a:rPr>
            </a:br>
            <a:r>
              <a:rPr lang="en-US" sz="1600" dirty="0">
                <a:solidFill>
                  <a:schemeClr val="bg2"/>
                </a:solidFill>
              </a:rPr>
              <a:t>Presenter Name(Arial 16 pt.)</a:t>
            </a:r>
            <a:br>
              <a:rPr lang="en-US" sz="1600" dirty="0">
                <a:solidFill>
                  <a:schemeClr val="bg2"/>
                </a:solidFill>
              </a:rPr>
            </a:br>
            <a:r>
              <a:rPr lang="en-US" sz="1600" dirty="0">
                <a:solidFill>
                  <a:schemeClr val="bg2"/>
                </a:solidFill>
              </a:rPr>
              <a:t>Presenter Title (Arial 16 pt.)</a:t>
            </a:r>
            <a:br>
              <a:rPr lang="en-US" sz="1600" dirty="0">
                <a:solidFill>
                  <a:schemeClr val="bg2"/>
                </a:solidFill>
              </a:rPr>
            </a:br>
            <a:r>
              <a:rPr lang="en-US" sz="1600" dirty="0">
                <a:solidFill>
                  <a:schemeClr val="bg2"/>
                </a:solidFill>
              </a:rPr>
              <a:t>00/00/0000 (Arial 16 pt.)</a:t>
            </a:r>
          </a:p>
          <a:p>
            <a:pPr>
              <a:spcBef>
                <a:spcPts val="0"/>
              </a:spcBef>
            </a:pPr>
            <a:r>
              <a:rPr lang="en-US" sz="1600" dirty="0">
                <a:solidFill>
                  <a:schemeClr val="bg2"/>
                </a:solidFill>
              </a:rPr>
              <a:t>Event Name (Arial 16 pt.)</a:t>
            </a:r>
          </a:p>
        </p:txBody>
      </p:sp>
    </p:spTree>
    <p:extLst>
      <p:ext uri="{BB962C8B-B14F-4D97-AF65-F5344CB8AC3E}">
        <p14:creationId xmlns:p14="http://schemas.microsoft.com/office/powerpoint/2010/main" val="68435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a:ln>
            <a:noFill/>
          </a:ln>
        </p:spPr>
      </p:sp>
      <p:sp>
        <p:nvSpPr>
          <p:cNvPr id="3" name="Title 3"/>
          <p:cNvSpPr txBox="1">
            <a:spLocks/>
          </p:cNvSpPr>
          <p:nvPr/>
        </p:nvSpPr>
        <p:spPr>
          <a:xfrm>
            <a:off x="1700784" y="457200"/>
            <a:ext cx="6650387" cy="1461939"/>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en-US" sz="5000" b="0" spc="-75" dirty="0">
                <a:solidFill>
                  <a:schemeClr val="tx1"/>
                </a:solidFill>
              </a:rPr>
              <a:t>Presentation Title</a:t>
            </a:r>
          </a:p>
          <a:p>
            <a:pPr hangingPunct="1"/>
            <a:r>
              <a:rPr lang="en-US" sz="5000" b="0" spc="-75" dirty="0">
                <a:solidFill>
                  <a:schemeClr val="tx1"/>
                </a:solidFill>
              </a:rPr>
              <a:t>Arial 50 pt.</a:t>
            </a: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solidFill>
                  <a:schemeClr val="bg1"/>
                </a:solidFill>
              </a:rPr>
              <a:t>Presentation Subtitle</a:t>
            </a:r>
            <a:br>
              <a:rPr lang="en-US" dirty="0">
                <a:solidFill>
                  <a:schemeClr val="bg1"/>
                </a:solidFill>
              </a:rPr>
            </a:br>
            <a:r>
              <a:rPr lang="en-US" dirty="0">
                <a:solidFill>
                  <a:schemeClr val="bg1"/>
                </a:solidFill>
              </a:rPr>
              <a:t>Arial 36 pt.</a:t>
            </a:r>
            <a:br>
              <a:rPr lang="en-US" dirty="0">
                <a:solidFill>
                  <a:schemeClr val="bg1"/>
                </a:solidFill>
              </a:rPr>
            </a:br>
            <a:r>
              <a:rPr lang="en-US" sz="2200" dirty="0">
                <a:solidFill>
                  <a:schemeClr val="bg1"/>
                </a:solidFill>
              </a:rPr>
              <a:t> </a:t>
            </a:r>
            <a:br>
              <a:rPr lang="en-US" dirty="0">
                <a:solidFill>
                  <a:schemeClr val="bg1"/>
                </a:solidFill>
              </a:rPr>
            </a:br>
            <a:r>
              <a:rPr lang="en-US" sz="1600" dirty="0">
                <a:solidFill>
                  <a:schemeClr val="bg1"/>
                </a:solidFill>
              </a:rPr>
              <a:t>Presenter Name(Arial 16 pt.)</a:t>
            </a:r>
            <a:br>
              <a:rPr lang="en-US" sz="1600" dirty="0">
                <a:solidFill>
                  <a:schemeClr val="bg1"/>
                </a:solidFill>
              </a:rPr>
            </a:br>
            <a:r>
              <a:rPr lang="en-US" sz="1600" dirty="0">
                <a:solidFill>
                  <a:schemeClr val="bg1"/>
                </a:solidFill>
              </a:rPr>
              <a:t>Presenter Title (Arial 16 pt.)</a:t>
            </a:r>
            <a:br>
              <a:rPr lang="en-US" sz="1600" dirty="0">
                <a:solidFill>
                  <a:schemeClr val="bg1"/>
                </a:solidFill>
              </a:rPr>
            </a:br>
            <a:r>
              <a:rPr lang="en-US" sz="1600" dirty="0">
                <a:solidFill>
                  <a:schemeClr val="bg1"/>
                </a:solidFill>
              </a:rPr>
              <a:t>00/00/0000 (Arial 16 pt.)</a:t>
            </a:r>
          </a:p>
          <a:p>
            <a:pPr>
              <a:spcBef>
                <a:spcPts val="0"/>
              </a:spcBef>
            </a:pPr>
            <a:r>
              <a:rPr lang="en-US" sz="1600" dirty="0">
                <a:solidFill>
                  <a:schemeClr val="bg1"/>
                </a:solidFill>
              </a:rPr>
              <a:t>Event Name (Arial 16 pt.)</a:t>
            </a:r>
          </a:p>
        </p:txBody>
      </p:sp>
    </p:spTree>
    <p:extLst>
      <p:ext uri="{BB962C8B-B14F-4D97-AF65-F5344CB8AC3E}">
        <p14:creationId xmlns:p14="http://schemas.microsoft.com/office/powerpoint/2010/main" val="89757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7</a:t>
            </a:fld>
            <a:endParaRPr lang="en-US" dirty="0"/>
          </a:p>
        </p:txBody>
      </p:sp>
      <p:sp>
        <p:nvSpPr>
          <p:cNvPr id="3" name="Title 2"/>
          <p:cNvSpPr>
            <a:spLocks noGrp="1"/>
          </p:cNvSpPr>
          <p:nvPr>
            <p:ph type="title"/>
          </p:nvPr>
        </p:nvSpPr>
        <p:spPr>
          <a:xfrm>
            <a:off x="1699200" y="457200"/>
            <a:ext cx="8763336" cy="900113"/>
          </a:xfrm>
        </p:spPr>
        <p:txBody>
          <a:bodyPr/>
          <a:lstStyle/>
          <a:p>
            <a:r>
              <a:rPr lang="en-US" dirty="0"/>
              <a:t>Confidentiality</a:t>
            </a:r>
          </a:p>
        </p:txBody>
      </p:sp>
      <p:sp>
        <p:nvSpPr>
          <p:cNvPr id="4" name="Content Placeholder 3"/>
          <p:cNvSpPr>
            <a:spLocks noGrp="1"/>
          </p:cNvSpPr>
          <p:nvPr>
            <p:ph idx="1"/>
          </p:nvPr>
        </p:nvSpPr>
        <p:spPr>
          <a:xfrm>
            <a:off x="1698090" y="1827292"/>
            <a:ext cx="9057734" cy="4440238"/>
          </a:xfrm>
        </p:spPr>
        <p:txBody>
          <a:bodyPr anchor="b"/>
          <a:lstStyle/>
          <a:p>
            <a:pPr>
              <a:spcBef>
                <a:spcPts val="0"/>
              </a:spcBef>
              <a:buFont typeface="Arial"/>
              <a:defRPr sz="2400">
                <a:solidFill>
                  <a:srgbClr val="535353"/>
                </a:solidFill>
              </a:defRPr>
            </a:pPr>
            <a:r>
              <a:rPr lang="en-US" sz="900" dirty="0">
                <a:latin typeface="Arial" charset="0"/>
                <a:ea typeface="Arial" charset="0"/>
                <a:cs typeface="Arial" charset="0"/>
              </a:rPr>
              <a:t>The information (data) contained on all sheets of this document/quotation constitutes confidential information of InfusionDev LLC or its affiliates (collectively hereinafter “Infusion”) and is provided for evaluation purposes only. In consideration of receipt of this document, the recipient agrees to maintain such information in confidence and to not reproduce or otherwise disclose this information to any person outside the group directly responsible for evaluation of its contents, unless otherwise authorized by Infusion in writing. There is no obligation to maintain the confidentiality of any such information that was known to recipient without restriction before receipt of this document as evidenced by written business records; which becomes publicly known through no fault of recipient; or which is rightfully received by recipient from a third party without restriction. </a:t>
            </a:r>
          </a:p>
          <a:p>
            <a:pPr>
              <a:spcBef>
                <a:spcPts val="0"/>
              </a:spcBef>
              <a:buFont typeface="Arial"/>
              <a:defRPr sz="2400">
                <a:solidFill>
                  <a:srgbClr val="535353"/>
                </a:solidFill>
              </a:defRPr>
            </a:pPr>
            <a:endParaRPr lang="en-US" sz="900" dirty="0">
              <a:latin typeface="Arial" charset="0"/>
              <a:ea typeface="Arial" charset="0"/>
              <a:cs typeface="Arial" charset="0"/>
            </a:endParaRPr>
          </a:p>
          <a:p>
            <a:pPr>
              <a:spcBef>
                <a:spcPts val="0"/>
              </a:spcBef>
              <a:buFont typeface="Arial"/>
              <a:defRPr sz="2400">
                <a:solidFill>
                  <a:srgbClr val="535353"/>
                </a:solidFill>
              </a:defRPr>
            </a:pPr>
            <a:r>
              <a:rPr lang="en-US" sz="900" dirty="0">
                <a:latin typeface="Arial" charset="0"/>
                <a:ea typeface="Arial" charset="0"/>
                <a:cs typeface="Arial" charset="0"/>
              </a:rPr>
              <a:t>This document includes information about current Infusion sales and service programs that may be enhanced or discontinued at Infusion’s sole discretion. Infusion has endeavored to include in this document the materials that are believed to be reliable and relevant for the purpose of recipient’s evaluation. Neither Infusion nor its representatives make any warranties as to the accuracy or completeness of the information. Accordingly, this document is provided for information purposes only in the hope that Infusion may be considered to receive your business. Neither Infusion nor its representatives shall have any liability to the recipient or any of its representatives resulting from the use of the information provided. Only a mutually agreed-upon written definitive agreement, signed by the authorized representatives of the parties, shall be binding on Infusion or its affiliates. </a:t>
            </a:r>
          </a:p>
          <a:p>
            <a:pPr>
              <a:spcBef>
                <a:spcPts val="0"/>
              </a:spcBef>
              <a:buFont typeface="Arial"/>
              <a:defRPr sz="2400">
                <a:solidFill>
                  <a:srgbClr val="535353"/>
                </a:solidFill>
              </a:defRPr>
            </a:pPr>
            <a:endParaRPr lang="en-US" sz="900" dirty="0">
              <a:latin typeface="Arial" charset="0"/>
              <a:ea typeface="Arial" charset="0"/>
              <a:cs typeface="Arial" charset="0"/>
            </a:endParaRPr>
          </a:p>
          <a:p>
            <a:pPr>
              <a:spcBef>
                <a:spcPts val="0"/>
              </a:spcBef>
              <a:buFont typeface="Arial"/>
              <a:defRPr sz="2400">
                <a:solidFill>
                  <a:srgbClr val="535353"/>
                </a:solidFill>
              </a:defRPr>
            </a:pPr>
            <a:r>
              <a:rPr lang="en-US" sz="900" dirty="0">
                <a:latin typeface="Arial" charset="0"/>
                <a:ea typeface="Arial" charset="0"/>
                <a:cs typeface="Arial" charset="0"/>
              </a:rPr>
              <a:t>The term “solution” in the context of this proposal is defined as the products and services proposed herein. Since additional information may be required from you in order to develop the appropriate configuration for your project, the term “solution” does not imply that those services as proposed are guaranteed to, or will, meet your requirements. </a:t>
            </a:r>
          </a:p>
          <a:p>
            <a:pPr>
              <a:spcBef>
                <a:spcPts val="0"/>
              </a:spcBef>
              <a:buFont typeface="Arial"/>
              <a:defRPr sz="2400">
                <a:solidFill>
                  <a:srgbClr val="535353"/>
                </a:solidFill>
              </a:defRPr>
            </a:pPr>
            <a:r>
              <a:rPr lang="en-US" sz="900" dirty="0">
                <a:latin typeface="Arial" charset="0"/>
                <a:ea typeface="Arial" charset="0"/>
                <a:cs typeface="Arial" charset="0"/>
              </a:rPr>
              <a:t>The use of the terms “partner” or “partnership” in this proposal does not imply a formal, legal, or contractual partnership, but rather a mutually beneficial relationship arising from the teamwork between the parties. </a:t>
            </a:r>
          </a:p>
          <a:p>
            <a:pPr>
              <a:spcBef>
                <a:spcPts val="0"/>
              </a:spcBef>
              <a:buFont typeface="Arial"/>
              <a:defRPr sz="2400">
                <a:solidFill>
                  <a:srgbClr val="535353"/>
                </a:solidFill>
              </a:defRPr>
            </a:pPr>
            <a:endParaRPr lang="en-US" sz="900" dirty="0">
              <a:latin typeface="Arial" charset="0"/>
              <a:ea typeface="Arial" charset="0"/>
              <a:cs typeface="Arial" charset="0"/>
            </a:endParaRPr>
          </a:p>
          <a:p>
            <a:pPr>
              <a:spcBef>
                <a:spcPts val="0"/>
              </a:spcBef>
              <a:buFont typeface="Arial"/>
              <a:defRPr sz="2400">
                <a:solidFill>
                  <a:srgbClr val="535353"/>
                </a:solidFill>
              </a:defRPr>
            </a:pPr>
            <a:r>
              <a:rPr lang="en-US" sz="900" dirty="0">
                <a:latin typeface="Arial" charset="0"/>
                <a:ea typeface="Arial" charset="0"/>
                <a:cs typeface="Arial" charset="0"/>
              </a:rPr>
              <a:t>Unless otherwise agreed in writing, pricing estimates are valid for 60 days from date of submission of this proposal. </a:t>
            </a:r>
          </a:p>
          <a:p>
            <a:pPr>
              <a:spcBef>
                <a:spcPts val="0"/>
              </a:spcBef>
              <a:buFont typeface="Arial"/>
              <a:defRPr sz="2400">
                <a:solidFill>
                  <a:srgbClr val="535353"/>
                </a:solidFill>
              </a:defRPr>
            </a:pPr>
            <a:endParaRPr lang="en-US" sz="900" dirty="0">
              <a:latin typeface="Arial" charset="0"/>
              <a:ea typeface="Arial" charset="0"/>
              <a:cs typeface="Arial" charset="0"/>
            </a:endParaRPr>
          </a:p>
          <a:p>
            <a:pPr>
              <a:spcBef>
                <a:spcPts val="0"/>
              </a:spcBef>
              <a:buFont typeface="Arial"/>
              <a:defRPr sz="2400">
                <a:solidFill>
                  <a:srgbClr val="535353"/>
                </a:solidFill>
              </a:defRPr>
            </a:pPr>
            <a:r>
              <a:rPr lang="en-US" sz="900" dirty="0">
                <a:latin typeface="Arial" charset="0"/>
                <a:ea typeface="Arial" charset="0"/>
                <a:cs typeface="Arial" charset="0"/>
              </a:rPr>
              <a:t>© Copyright 2017 Infusion</a:t>
            </a:r>
          </a:p>
        </p:txBody>
      </p:sp>
      <p:sp>
        <p:nvSpPr>
          <p:cNvPr id="5" name="Content Placeholder 3"/>
          <p:cNvSpPr txBox="1">
            <a:spLocks/>
          </p:cNvSpPr>
          <p:nvPr/>
        </p:nvSpPr>
        <p:spPr>
          <a:xfrm>
            <a:off x="1698091" y="6389595"/>
            <a:ext cx="8763336" cy="190967"/>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buFont typeface="Arial"/>
              <a:defRPr sz="2400">
                <a:solidFill>
                  <a:srgbClr val="535353"/>
                </a:solidFill>
              </a:defRPr>
            </a:pPr>
            <a:r>
              <a:rPr lang="en-US" sz="900" dirty="0">
                <a:solidFill>
                  <a:schemeClr val="tx2"/>
                </a:solidFill>
                <a:latin typeface="Arial" charset="0"/>
                <a:ea typeface="Arial" charset="0"/>
                <a:cs typeface="Arial" charset="0"/>
              </a:rPr>
              <a:t>Infusion Confidential </a:t>
            </a:r>
            <a:r>
              <a:rPr lang="mr-IN" sz="900" dirty="0">
                <a:solidFill>
                  <a:schemeClr val="tx2"/>
                </a:solidFill>
                <a:latin typeface="Arial" charset="0"/>
                <a:ea typeface="Arial" charset="0"/>
                <a:cs typeface="Arial" charset="0"/>
              </a:rPr>
              <a:t>–</a:t>
            </a:r>
            <a:r>
              <a:rPr lang="en-US" sz="900" dirty="0">
                <a:solidFill>
                  <a:schemeClr val="tx2"/>
                </a:solidFill>
                <a:latin typeface="Arial" charset="0"/>
                <a:ea typeface="Arial" charset="0"/>
                <a:cs typeface="Arial" charset="0"/>
              </a:rPr>
              <a:t> Not For Distribution</a:t>
            </a:r>
          </a:p>
        </p:txBody>
      </p:sp>
    </p:spTree>
    <p:extLst>
      <p:ext uri="{BB962C8B-B14F-4D97-AF65-F5344CB8AC3E}">
        <p14:creationId xmlns:p14="http://schemas.microsoft.com/office/powerpoint/2010/main" val="5690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8</a:t>
            </a:fld>
            <a:endParaRPr lang="en-US" dirty="0"/>
          </a:p>
        </p:txBody>
      </p:sp>
      <p:sp>
        <p:nvSpPr>
          <p:cNvPr id="3" name="Title 2"/>
          <p:cNvSpPr>
            <a:spLocks noGrp="1"/>
          </p:cNvSpPr>
          <p:nvPr>
            <p:ph type="title"/>
          </p:nvPr>
        </p:nvSpPr>
        <p:spPr/>
        <p:txBody>
          <a:bodyPr/>
          <a:lstStyle/>
          <a:p>
            <a:r>
              <a:rPr lang="en-US" dirty="0"/>
              <a:t>One Line Headline Arial 50 pt.</a:t>
            </a:r>
          </a:p>
        </p:txBody>
      </p:sp>
      <p:sp>
        <p:nvSpPr>
          <p:cNvPr id="4" name="Content Placeholder 3"/>
          <p:cNvSpPr>
            <a:spLocks noGrp="1"/>
          </p:cNvSpPr>
          <p:nvPr>
            <p:ph type="body" sz="quarter" idx="14"/>
          </p:nvPr>
        </p:nvSpPr>
        <p:spPr/>
        <p:txBody>
          <a:bodyPr/>
          <a:lstStyle/>
          <a:p>
            <a:r>
              <a:rPr lang="en-US" dirty="0"/>
              <a:t>A direct thought or singular statement can go in this main, larger area. Use </a:t>
            </a:r>
            <a:r>
              <a:rPr lang="en-US" dirty="0">
                <a:solidFill>
                  <a:schemeClr val="accent2"/>
                </a:solidFill>
              </a:rPr>
              <a:t>color</a:t>
            </a:r>
            <a:r>
              <a:rPr lang="en-US" dirty="0"/>
              <a:t> to </a:t>
            </a:r>
            <a:r>
              <a:rPr lang="en-US" dirty="0">
                <a:solidFill>
                  <a:schemeClr val="accent3"/>
                </a:solidFill>
              </a:rPr>
              <a:t>emphasize key words</a:t>
            </a:r>
            <a:r>
              <a:rPr lang="en-US" dirty="0"/>
              <a:t>. Arial 36 pt.</a:t>
            </a:r>
          </a:p>
        </p:txBody>
      </p:sp>
      <p:sp>
        <p:nvSpPr>
          <p:cNvPr id="5" name="Text Placeholder 4"/>
          <p:cNvSpPr>
            <a:spLocks noGrp="1"/>
          </p:cNvSpPr>
          <p:nvPr>
            <p:ph type="body" sz="quarter" idx="15"/>
          </p:nvPr>
        </p:nvSpPr>
        <p:spPr>
          <a:xfrm>
            <a:off x="1699200" y="4004812"/>
            <a:ext cx="9227847" cy="1337366"/>
          </a:xfrm>
        </p:spPr>
        <p:txBody>
          <a:bodyPr/>
          <a:lstStyle/>
          <a:p>
            <a:pPr lvl="0"/>
            <a:r>
              <a:rPr lang="en-US" dirty="0"/>
              <a:t>You may add an additional thought to support the main one if you need to. But please keep your ideas brief. Arial 27 pt.</a:t>
            </a:r>
          </a:p>
          <a:p>
            <a:endParaRPr lang="en-US" dirty="0"/>
          </a:p>
        </p:txBody>
      </p:sp>
    </p:spTree>
    <p:extLst>
      <p:ext uri="{BB962C8B-B14F-4D97-AF65-F5344CB8AC3E}">
        <p14:creationId xmlns:p14="http://schemas.microsoft.com/office/powerpoint/2010/main" val="171485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9</a:t>
            </a:fld>
            <a:endParaRPr lang="en-US" dirty="0"/>
          </a:p>
        </p:txBody>
      </p:sp>
      <p:sp>
        <p:nvSpPr>
          <p:cNvPr id="5" name="Title 2"/>
          <p:cNvSpPr>
            <a:spLocks noGrp="1"/>
          </p:cNvSpPr>
          <p:nvPr>
            <p:ph type="title"/>
          </p:nvPr>
        </p:nvSpPr>
        <p:spPr>
          <a:xfrm>
            <a:off x="1698091" y="457200"/>
            <a:ext cx="8763336" cy="900113"/>
          </a:xfrm>
        </p:spPr>
        <p:txBody>
          <a:bodyPr/>
          <a:lstStyle/>
          <a:p>
            <a:r>
              <a:rPr lang="en-US" dirty="0"/>
              <a:t>One Line Headline Arial 50 pt.</a:t>
            </a:r>
          </a:p>
        </p:txBody>
      </p:sp>
      <p:sp>
        <p:nvSpPr>
          <p:cNvPr id="6" name="Content Placeholder 3"/>
          <p:cNvSpPr txBox="1">
            <a:spLocks/>
          </p:cNvSpPr>
          <p:nvPr/>
        </p:nvSpPr>
        <p:spPr>
          <a:xfrm>
            <a:off x="1698625" y="1844675"/>
            <a:ext cx="8751980" cy="2084388"/>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2"/>
                </a:solidFill>
              </a:rPr>
              <a:t>A direct thought or singular statement can go in this main, larger area. Use color to </a:t>
            </a:r>
            <a:r>
              <a:rPr lang="en-US" dirty="0">
                <a:solidFill>
                  <a:schemeClr val="accent5"/>
                </a:solidFill>
              </a:rPr>
              <a:t>emphasize key words</a:t>
            </a:r>
            <a:r>
              <a:rPr lang="en-US" dirty="0">
                <a:solidFill>
                  <a:schemeClr val="bg2"/>
                </a:solidFill>
              </a:rPr>
              <a:t>. Arial 36 pt.</a:t>
            </a:r>
          </a:p>
        </p:txBody>
      </p:sp>
      <p:sp>
        <p:nvSpPr>
          <p:cNvPr id="7" name="Text Placeholder 4"/>
          <p:cNvSpPr txBox="1">
            <a:spLocks/>
          </p:cNvSpPr>
          <p:nvPr/>
        </p:nvSpPr>
        <p:spPr>
          <a:xfrm>
            <a:off x="1699200" y="4004812"/>
            <a:ext cx="9356435" cy="1337366"/>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solidFill>
              </a:rPr>
              <a:t>You may add an additional thought to support the main one if you need to. But please keep your ideas brief. Arial 27 pt.</a:t>
            </a:r>
          </a:p>
          <a:p>
            <a:endParaRPr lang="en-US" sz="2700" dirty="0">
              <a:solidFill>
                <a:schemeClr val="bg2"/>
              </a:solidFill>
            </a:endParaRPr>
          </a:p>
        </p:txBody>
      </p:sp>
    </p:spTree>
    <p:extLst>
      <p:ext uri="{BB962C8B-B14F-4D97-AF65-F5344CB8AC3E}">
        <p14:creationId xmlns:p14="http://schemas.microsoft.com/office/powerpoint/2010/main" val="737266115"/>
      </p:ext>
    </p:extLst>
  </p:cSld>
  <p:clrMapOvr>
    <a:masterClrMapping/>
  </p:clrMapOvr>
</p:sld>
</file>

<file path=ppt/theme/theme1.xml><?xml version="1.0" encoding="utf-8"?>
<a:theme xmlns:a="http://schemas.openxmlformats.org/drawingml/2006/main" name="IGT 2013">
  <a:themeElements>
    <a:clrScheme name="Custom 1">
      <a:dk1>
        <a:srgbClr val="000000"/>
      </a:dk1>
      <a:lt1>
        <a:srgbClr val="535353"/>
      </a:lt1>
      <a:dk2>
        <a:srgbClr val="B1B1B1"/>
      </a:dk2>
      <a:lt2>
        <a:srgbClr val="FFFFFF"/>
      </a:lt2>
      <a:accent1>
        <a:srgbClr val="0067B1"/>
      </a:accent1>
      <a:accent2>
        <a:srgbClr val="53585F"/>
      </a:accent2>
      <a:accent3>
        <a:srgbClr val="C8247F"/>
      </a:accent3>
      <a:accent4>
        <a:srgbClr val="A1AB12"/>
      </a:accent4>
      <a:accent5>
        <a:srgbClr val="C9D616"/>
      </a:accent5>
      <a:accent6>
        <a:srgbClr val="27ABF9"/>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prstDash val="dash"/>
        </a:ln>
      </a:spPr>
      <a:bodyPr wrap="square" lIns="0" rtlCol="0" anchor="ctr">
        <a:noAutofit/>
      </a:bodyPr>
      <a:lstStyle>
        <a:defPPr algn="ctr">
          <a:defRPr dirty="0" err="1" smtClean="0"/>
        </a:defPPr>
      </a:lst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chor="t">
        <a:spAutoFit/>
      </a:bodyPr>
      <a:lstStyle>
        <a:defPPr>
          <a:defRPr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F12BE245991342A0587ECAD0C0C9B5" ma:contentTypeVersion="4" ma:contentTypeDescription="Create a new document." ma:contentTypeScope="" ma:versionID="20152eaca63f8d5512e40dbee0a2940d">
  <xsd:schema xmlns:xsd="http://www.w3.org/2001/XMLSchema" xmlns:xs="http://www.w3.org/2001/XMLSchema" xmlns:p="http://schemas.microsoft.com/office/2006/metadata/properties" xmlns:ns2="a77edf2c-91dc-4355-96cc-46f2baef6181" targetNamespace="http://schemas.microsoft.com/office/2006/metadata/properties" ma:root="true" ma:fieldsID="51de2683cc282c7e1d82d7048882591f" ns2:_="">
    <xsd:import namespace="a77edf2c-91dc-4355-96cc-46f2baef61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7edf2c-91dc-4355-96cc-46f2baef61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605015-1DD7-43D1-932A-6D3E8A87533B}">
  <ds:schemaRefs>
    <ds:schemaRef ds:uri="http://schemas.microsoft.com/sharepoint/v3/contenttype/forms"/>
  </ds:schemaRefs>
</ds:datastoreItem>
</file>

<file path=customXml/itemProps2.xml><?xml version="1.0" encoding="utf-8"?>
<ds:datastoreItem xmlns:ds="http://schemas.openxmlformats.org/officeDocument/2006/customXml" ds:itemID="{67641F26-B7E3-4AC6-98BD-DAECA3703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7edf2c-91dc-4355-96cc-46f2baef6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C1B002-77A9-492A-98F2-FAC5E32C0939}">
  <ds:schemaRefs>
    <ds:schemaRef ds:uri="http://purl.org/dc/terms/"/>
    <ds:schemaRef ds:uri="http://schemas.microsoft.com/office/infopath/2007/PartnerControls"/>
    <ds:schemaRef ds:uri="http://purl.org/dc/dcmitype/"/>
    <ds:schemaRef ds:uri="http://www.w3.org/XML/1998/namespace"/>
    <ds:schemaRef ds:uri="http://schemas.openxmlformats.org/package/2006/metadata/core-properties"/>
    <ds:schemaRef ds:uri="http://schemas.microsoft.com/office/2006/documentManagement/types"/>
    <ds:schemaRef ds:uri="a77edf2c-91dc-4355-96cc-46f2baef6181"/>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3998</TotalTime>
  <Words>2532</Words>
  <Application>Microsoft Office PowerPoint</Application>
  <PresentationFormat>Widescreen</PresentationFormat>
  <Paragraphs>359</Paragraphs>
  <Slides>44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Helvetica</vt:lpstr>
      <vt:lpstr>Helvetica Light</vt:lpstr>
      <vt:lpstr>Segoe UI Light</vt:lpstr>
      <vt:lpstr>IGT 2013</vt:lpstr>
      <vt:lpstr>PowerPoint Presentation</vt:lpstr>
      <vt:lpstr>Contents</vt:lpstr>
      <vt:lpstr>Introduction</vt:lpstr>
      <vt:lpstr>PowerPoint Presentation</vt:lpstr>
      <vt:lpstr>PowerPoint Presentation</vt:lpstr>
      <vt:lpstr>PowerPoint Presentation</vt:lpstr>
      <vt:lpstr>Confidentiality</vt:lpstr>
      <vt:lpstr>One Line Headline Arial 50 pt.</vt:lpstr>
      <vt:lpstr>One Line Headline Arial 50 pt.</vt:lpstr>
      <vt:lpstr>Slide Title 1-Line Arial 50 pt.</vt:lpstr>
      <vt:lpstr>Slide Title 1-Line Maximum</vt:lpstr>
      <vt:lpstr>One Line Headline Arial 50 pt.</vt:lpstr>
      <vt:lpstr>Slide Divider Arial 50 pt.</vt:lpstr>
      <vt:lpstr>Slide Divider Arial 50 pt.</vt:lpstr>
      <vt:lpstr>Slide Divider Arial 50 pt.</vt:lpstr>
      <vt:lpstr>Meet the Infusion Team</vt:lpstr>
      <vt:lpstr>Infusion helps expedite digital business transformation for the enterprise.</vt:lpstr>
      <vt:lpstr>We rapidly develop innovative products and platforms through our blend of smart software engineering, design, and digital strategy.</vt:lpstr>
      <vt:lpstr>Infusion helps expedite digital business transformation for the enterprise.</vt:lpstr>
      <vt:lpstr>PowerPoint Presentation</vt:lpstr>
      <vt:lpstr>One Line Headline Arial 50 pt. </vt:lpstr>
      <vt:lpstr>Slide Title 2-Line Arial 50 pt.</vt:lpstr>
      <vt:lpstr>Slide Title 2-Line Arial 50 pt.</vt:lpstr>
      <vt:lpstr>Slide Title 1-Line Arial 36 pt.</vt:lpstr>
      <vt:lpstr>Slide Title 1-Line Arial 50 pt.</vt:lpstr>
      <vt:lpstr>PowerPoint Presentation</vt:lpstr>
      <vt:lpstr>Slide Title 1-Line Arial 50 pt.</vt:lpstr>
      <vt:lpstr>Slide Title 1-Line Arial 50 pt.</vt:lpstr>
      <vt:lpstr>Slide Title 1-Line Arial 50 pt.</vt:lpstr>
      <vt:lpstr>PowerPoint Presentation</vt:lpstr>
      <vt:lpstr>PowerPoint Presentation</vt:lpstr>
      <vt:lpstr>PowerPoint Presentation</vt:lpstr>
      <vt:lpstr>Thank you</vt:lpstr>
      <vt:lpstr>Thank you</vt:lpstr>
      <vt:lpstr>Appendix</vt:lpstr>
      <vt:lpstr>Solutions Icons</vt:lpstr>
      <vt:lpstr>Solutions Icons</vt:lpstr>
      <vt:lpstr>Services Icons</vt:lpstr>
      <vt:lpstr>Services Icons</vt:lpstr>
      <vt:lpstr>Infusion Color Palette</vt:lpstr>
      <vt:lpstr>Rounded Rectangle Shapes Copy/Paste and Replace Copy </vt:lpstr>
      <vt:lpstr>Default Typography</vt:lpstr>
      <vt:lpstr>How to Insert an Image</vt:lpstr>
      <vt:lpstr>How to Crop an Image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Infusion 2017 PPT Template</dc:title>
  <dc:creator>kbassett@infusion.com</dc:creator>
  <cp:lastModifiedBy>Michael Isenberg</cp:lastModifiedBy>
  <cp:revision>475</cp:revision>
  <cp:lastPrinted>2017-02-07T17:13:29Z</cp:lastPrinted>
  <dcterms:created xsi:type="dcterms:W3CDTF">2013-12-12T17:28:20Z</dcterms:created>
  <dcterms:modified xsi:type="dcterms:W3CDTF">2017-02-16T16:25:55Z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0x010100E8F12BE245991342A0587ECAD0C0C9B5</vt:lpwstr>
  </property>
</Properties>
</file>